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660" r:id="rId3"/>
  </p:sldMasterIdLst>
  <p:notesMasterIdLst>
    <p:notesMasterId r:id="rId46"/>
  </p:notesMasterIdLst>
  <p:sldIdLst>
    <p:sldId id="295" r:id="rId4"/>
    <p:sldId id="294" r:id="rId5"/>
    <p:sldId id="336" r:id="rId6"/>
    <p:sldId id="297" r:id="rId7"/>
    <p:sldId id="298" r:id="rId8"/>
    <p:sldId id="338" r:id="rId9"/>
    <p:sldId id="337" r:id="rId10"/>
    <p:sldId id="339" r:id="rId11"/>
    <p:sldId id="340" r:id="rId12"/>
    <p:sldId id="341" r:id="rId13"/>
    <p:sldId id="261" r:id="rId14"/>
    <p:sldId id="342" r:id="rId15"/>
    <p:sldId id="299" r:id="rId16"/>
    <p:sldId id="360" r:id="rId17"/>
    <p:sldId id="358" r:id="rId18"/>
    <p:sldId id="361" r:id="rId19"/>
    <p:sldId id="347" r:id="rId20"/>
    <p:sldId id="343" r:id="rId21"/>
    <p:sldId id="301" r:id="rId22"/>
    <p:sldId id="362" r:id="rId23"/>
    <p:sldId id="363" r:id="rId24"/>
    <p:sldId id="364" r:id="rId25"/>
    <p:sldId id="312" r:id="rId26"/>
    <p:sldId id="320" r:id="rId27"/>
    <p:sldId id="303" r:id="rId28"/>
    <p:sldId id="304" r:id="rId29"/>
    <p:sldId id="319" r:id="rId30"/>
    <p:sldId id="349" r:id="rId31"/>
    <p:sldId id="365" r:id="rId32"/>
    <p:sldId id="305" r:id="rId33"/>
    <p:sldId id="330" r:id="rId34"/>
    <p:sldId id="306" r:id="rId35"/>
    <p:sldId id="332" r:id="rId36"/>
    <p:sldId id="333" r:id="rId37"/>
    <p:sldId id="351" r:id="rId38"/>
    <p:sldId id="354" r:id="rId39"/>
    <p:sldId id="352" r:id="rId40"/>
    <p:sldId id="356" r:id="rId41"/>
    <p:sldId id="355" r:id="rId42"/>
    <p:sldId id="353" r:id="rId43"/>
    <p:sldId id="357" r:id="rId44"/>
    <p:sldId id="307"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7C80"/>
    <a:srgbClr val="FF5050"/>
    <a:srgbClr val="66FF99"/>
    <a:srgbClr val="FFFF99"/>
    <a:srgbClr val="ABFFC7"/>
    <a:srgbClr val="FFFFFF"/>
    <a:srgbClr val="FFFFCC"/>
    <a:srgbClr val="7DA9DF"/>
    <a:srgbClr val="F8A5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DD4649-1C0C-4696-9FE0-93BBA868339B}" v="1" dt="2022-06-18T15:40:40.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65" autoAdjust="0"/>
    <p:restoredTop sz="89950" autoAdjust="0"/>
  </p:normalViewPr>
  <p:slideViewPr>
    <p:cSldViewPr>
      <p:cViewPr varScale="1">
        <p:scale>
          <a:sx n="65" d="100"/>
          <a:sy n="65" d="100"/>
        </p:scale>
        <p:origin x="69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A5DD4649-1C0C-4696-9FE0-93BBA868339B}"/>
    <pc:docChg chg="modSld">
      <pc:chgData name="NGUYEN PHAM ANH THU" userId="baf72463-252b-4d5f-a6ca-5a6327a9888d" providerId="ADAL" clId="{A5DD4649-1C0C-4696-9FE0-93BBA868339B}" dt="2022-06-18T15:40:42.730" v="1" actId="1076"/>
      <pc:docMkLst>
        <pc:docMk/>
      </pc:docMkLst>
      <pc:sldChg chg="addSp modSp mod">
        <pc:chgData name="NGUYEN PHAM ANH THU" userId="baf72463-252b-4d5f-a6ca-5a6327a9888d" providerId="ADAL" clId="{A5DD4649-1C0C-4696-9FE0-93BBA868339B}" dt="2022-06-18T15:40:42.730" v="1" actId="1076"/>
        <pc:sldMkLst>
          <pc:docMk/>
          <pc:sldMk cId="202060548" sldId="305"/>
        </pc:sldMkLst>
        <pc:spChg chg="add mod">
          <ac:chgData name="NGUYEN PHAM ANH THU" userId="baf72463-252b-4d5f-a6ca-5a6327a9888d" providerId="ADAL" clId="{A5DD4649-1C0C-4696-9FE0-93BBA868339B}" dt="2022-06-18T15:40:42.730" v="1" actId="1076"/>
          <ac:spMkLst>
            <pc:docMk/>
            <pc:sldMk cId="202060548" sldId="305"/>
            <ac:spMk id="9" creationId="{C36FF570-286E-6E26-E9FA-2F9EFD31F5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C01F4-D041-4BDA-81AF-DF720219E2CF}" type="datetimeFigureOut">
              <a:rPr lang="en-US" smtClean="0"/>
              <a:t>12/28/2022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02C1B-DB29-44DA-9232-D800144A3C73}" type="slidenum">
              <a:rPr lang="en-US" smtClean="0"/>
              <a:t>‹#›</a:t>
            </a:fld>
            <a:endParaRPr lang="en-US"/>
          </a:p>
        </p:txBody>
      </p:sp>
    </p:spTree>
    <p:extLst>
      <p:ext uri="{BB962C8B-B14F-4D97-AF65-F5344CB8AC3E}">
        <p14:creationId xmlns:p14="http://schemas.microsoft.com/office/powerpoint/2010/main" val="27467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F9454C-C74F-4488-8342-D9513523422E}" type="slidenum">
              <a:rPr lang="zh-CN" altLang="en-US" smtClean="0"/>
              <a:t>2</a:t>
            </a:fld>
            <a:endParaRPr lang="zh-CN" altLang="en-US"/>
          </a:p>
        </p:txBody>
      </p:sp>
    </p:spTree>
    <p:extLst>
      <p:ext uri="{BB962C8B-B14F-4D97-AF65-F5344CB8AC3E}">
        <p14:creationId xmlns:p14="http://schemas.microsoft.com/office/powerpoint/2010/main" val="144887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GV</a:t>
            </a:r>
            <a:r>
              <a:rPr lang="en-US" dirty="0"/>
              <a:t> </a:t>
            </a:r>
            <a:r>
              <a:rPr lang="en-US" dirty="0" err="1"/>
              <a:t>bấm</a:t>
            </a:r>
            <a:r>
              <a:rPr lang="en-US" dirty="0"/>
              <a:t> </a:t>
            </a:r>
            <a:r>
              <a:rPr lang="en-US" dirty="0" err="1"/>
              <a:t>vào</a:t>
            </a:r>
            <a:r>
              <a:rPr lang="en-US" dirty="0"/>
              <a:t> </a:t>
            </a:r>
            <a:r>
              <a:rPr lang="en-US" dirty="0" err="1"/>
              <a:t>từng</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sẽ</a:t>
            </a:r>
            <a:r>
              <a:rPr lang="en-US" dirty="0"/>
              <a:t> </a:t>
            </a:r>
            <a:r>
              <a:rPr lang="en-US" dirty="0" err="1"/>
              <a:t>hiện</a:t>
            </a:r>
            <a:r>
              <a:rPr lang="en-US" dirty="0"/>
              <a:t> </a:t>
            </a:r>
            <a:r>
              <a:rPr lang="en-US" dirty="0" err="1"/>
              <a:t>đáp</a:t>
            </a:r>
            <a:r>
              <a:rPr lang="en-US" dirty="0"/>
              <a:t> </a:t>
            </a:r>
            <a:r>
              <a:rPr lang="en-US" dirty="0" err="1"/>
              <a:t>án</a:t>
            </a:r>
            <a:r>
              <a:rPr lang="en-US" dirty="0"/>
              <a:t>.</a:t>
            </a:r>
          </a:p>
          <a:p>
            <a:r>
              <a:rPr lang="en-US" dirty="0"/>
              <a:t>-</a:t>
            </a:r>
            <a:r>
              <a:rPr lang="en-US" dirty="0" err="1"/>
              <a:t>GV</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“Quay </a:t>
            </a:r>
            <a:r>
              <a:rPr lang="en-US" dirty="0" err="1"/>
              <a:t>lại</a:t>
            </a:r>
            <a:r>
              <a:rPr lang="en-US" dirty="0"/>
              <a:t>” </a:t>
            </a:r>
            <a:r>
              <a:rPr lang="en-US" dirty="0" err="1"/>
              <a:t>để</a:t>
            </a:r>
            <a:r>
              <a:rPr lang="en-US" dirty="0"/>
              <a:t> </a:t>
            </a:r>
            <a:r>
              <a:rPr lang="en-US" dirty="0" err="1"/>
              <a:t>trở</a:t>
            </a:r>
            <a:r>
              <a:rPr lang="en-US" dirty="0"/>
              <a:t> </a:t>
            </a:r>
            <a:r>
              <a:rPr lang="en-US" dirty="0" err="1"/>
              <a:t>về</a:t>
            </a:r>
            <a:r>
              <a:rPr lang="en-US" dirty="0"/>
              <a:t> slide </a:t>
            </a:r>
            <a:r>
              <a:rPr lang="en-US" dirty="0" err="1"/>
              <a:t>câu</a:t>
            </a:r>
            <a:r>
              <a:rPr lang="en-US" dirty="0"/>
              <a:t> </a:t>
            </a:r>
            <a:r>
              <a:rPr lang="en-US" dirty="0" err="1"/>
              <a:t>hỏi</a:t>
            </a:r>
            <a:r>
              <a:rPr lang="en-US" dirty="0"/>
              <a:t>.</a:t>
            </a:r>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38</a:t>
            </a:fld>
            <a:endParaRPr lang="en-US"/>
          </a:p>
        </p:txBody>
      </p:sp>
    </p:spTree>
    <p:extLst>
      <p:ext uri="{BB962C8B-B14F-4D97-AF65-F5344CB8AC3E}">
        <p14:creationId xmlns:p14="http://schemas.microsoft.com/office/powerpoint/2010/main" val="516136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GV</a:t>
            </a:r>
            <a:r>
              <a:rPr lang="en-US" dirty="0"/>
              <a:t> </a:t>
            </a:r>
            <a:r>
              <a:rPr lang="en-US" dirty="0" err="1"/>
              <a:t>bấm</a:t>
            </a:r>
            <a:r>
              <a:rPr lang="en-US" dirty="0"/>
              <a:t> </a:t>
            </a:r>
            <a:r>
              <a:rPr lang="en-US" dirty="0" err="1"/>
              <a:t>vào</a:t>
            </a:r>
            <a:r>
              <a:rPr lang="en-US" dirty="0"/>
              <a:t> </a:t>
            </a:r>
            <a:r>
              <a:rPr lang="en-US" dirty="0" err="1"/>
              <a:t>từng</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sẽ</a:t>
            </a:r>
            <a:r>
              <a:rPr lang="en-US" dirty="0"/>
              <a:t> </a:t>
            </a:r>
            <a:r>
              <a:rPr lang="en-US" dirty="0" err="1"/>
              <a:t>hiện</a:t>
            </a:r>
            <a:r>
              <a:rPr lang="en-US" dirty="0"/>
              <a:t> </a:t>
            </a:r>
            <a:r>
              <a:rPr lang="en-US" dirty="0" err="1"/>
              <a:t>đáp</a:t>
            </a:r>
            <a:r>
              <a:rPr lang="en-US" dirty="0"/>
              <a:t> </a:t>
            </a:r>
            <a:r>
              <a:rPr lang="en-US" dirty="0" err="1"/>
              <a:t>án</a:t>
            </a:r>
            <a:r>
              <a:rPr lang="en-US" dirty="0"/>
              <a:t>.</a:t>
            </a:r>
          </a:p>
          <a:p>
            <a:r>
              <a:rPr lang="vi-VN" dirty="0"/>
              <a:t>-GV bấm vào mũi tên “Quay lại” để trở về slide câu hỏi.</a:t>
            </a:r>
          </a:p>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39</a:t>
            </a:fld>
            <a:endParaRPr lang="en-US"/>
          </a:p>
        </p:txBody>
      </p:sp>
    </p:spTree>
    <p:extLst>
      <p:ext uri="{BB962C8B-B14F-4D97-AF65-F5344CB8AC3E}">
        <p14:creationId xmlns:p14="http://schemas.microsoft.com/office/powerpoint/2010/main" val="42395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GV</a:t>
            </a:r>
            <a:r>
              <a:rPr lang="en-US" dirty="0"/>
              <a:t> </a:t>
            </a:r>
            <a:r>
              <a:rPr lang="en-US" dirty="0" err="1"/>
              <a:t>bấm</a:t>
            </a:r>
            <a:r>
              <a:rPr lang="en-US" dirty="0"/>
              <a:t> </a:t>
            </a:r>
            <a:r>
              <a:rPr lang="en-US" dirty="0" err="1"/>
              <a:t>vào</a:t>
            </a:r>
            <a:r>
              <a:rPr lang="en-US" dirty="0"/>
              <a:t> </a:t>
            </a:r>
            <a:r>
              <a:rPr lang="en-US" dirty="0" err="1"/>
              <a:t>từng</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sẽ</a:t>
            </a:r>
            <a:r>
              <a:rPr lang="en-US" dirty="0"/>
              <a:t> </a:t>
            </a:r>
            <a:r>
              <a:rPr lang="en-US" dirty="0" err="1"/>
              <a:t>hiện</a:t>
            </a:r>
            <a:r>
              <a:rPr lang="en-US" dirty="0"/>
              <a:t> </a:t>
            </a:r>
            <a:r>
              <a:rPr lang="en-US" dirty="0" err="1"/>
              <a:t>đáp</a:t>
            </a:r>
            <a:r>
              <a:rPr lang="en-US" dirty="0"/>
              <a:t> </a:t>
            </a:r>
            <a:r>
              <a:rPr lang="en-US" dirty="0" err="1"/>
              <a:t>án</a:t>
            </a:r>
            <a:r>
              <a:rPr lang="en-US" dirty="0"/>
              <a:t>.</a:t>
            </a:r>
          </a:p>
          <a:p>
            <a:r>
              <a:rPr lang="vi-VN" dirty="0"/>
              <a:t>-GV bấm vào mũi tên “Quay lại” để trở về slide câu hỏi.</a:t>
            </a:r>
          </a:p>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40</a:t>
            </a:fld>
            <a:endParaRPr lang="en-US"/>
          </a:p>
        </p:txBody>
      </p:sp>
    </p:spTree>
    <p:extLst>
      <p:ext uri="{BB962C8B-B14F-4D97-AF65-F5344CB8AC3E}">
        <p14:creationId xmlns:p14="http://schemas.microsoft.com/office/powerpoint/2010/main" val="889166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6</a:t>
            </a:fld>
            <a:endParaRPr lang="en-US"/>
          </a:p>
        </p:txBody>
      </p:sp>
    </p:spTree>
    <p:extLst>
      <p:ext uri="{BB962C8B-B14F-4D97-AF65-F5344CB8AC3E}">
        <p14:creationId xmlns:p14="http://schemas.microsoft.com/office/powerpoint/2010/main" val="288387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19</a:t>
            </a:fld>
            <a:endParaRPr lang="en-US"/>
          </a:p>
        </p:txBody>
      </p:sp>
    </p:spTree>
    <p:extLst>
      <p:ext uri="{BB962C8B-B14F-4D97-AF65-F5344CB8AC3E}">
        <p14:creationId xmlns:p14="http://schemas.microsoft.com/office/powerpoint/2010/main" val="286362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20</a:t>
            </a:fld>
            <a:endParaRPr lang="en-US"/>
          </a:p>
        </p:txBody>
      </p:sp>
    </p:spTree>
    <p:extLst>
      <p:ext uri="{BB962C8B-B14F-4D97-AF65-F5344CB8AC3E}">
        <p14:creationId xmlns:p14="http://schemas.microsoft.com/office/powerpoint/2010/main" val="1809755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21</a:t>
            </a:fld>
            <a:endParaRPr lang="en-US"/>
          </a:p>
        </p:txBody>
      </p:sp>
    </p:spTree>
    <p:extLst>
      <p:ext uri="{BB962C8B-B14F-4D97-AF65-F5344CB8AC3E}">
        <p14:creationId xmlns:p14="http://schemas.microsoft.com/office/powerpoint/2010/main" val="2804445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22</a:t>
            </a:fld>
            <a:endParaRPr lang="en-US"/>
          </a:p>
        </p:txBody>
      </p:sp>
    </p:spTree>
    <p:extLst>
      <p:ext uri="{BB962C8B-B14F-4D97-AF65-F5344CB8AC3E}">
        <p14:creationId xmlns:p14="http://schemas.microsoft.com/office/powerpoint/2010/main" val="176717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31</a:t>
            </a:fld>
            <a:endParaRPr lang="en-US"/>
          </a:p>
        </p:txBody>
      </p:sp>
    </p:spTree>
    <p:extLst>
      <p:ext uri="{BB962C8B-B14F-4D97-AF65-F5344CB8AC3E}">
        <p14:creationId xmlns:p14="http://schemas.microsoft.com/office/powerpoint/2010/main" val="385312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F02C1B-DB29-44DA-9232-D800144A3C73}" type="slidenum">
              <a:rPr lang="en-US" smtClean="0"/>
              <a:t>33</a:t>
            </a:fld>
            <a:endParaRPr lang="en-US"/>
          </a:p>
        </p:txBody>
      </p:sp>
    </p:spTree>
    <p:extLst>
      <p:ext uri="{BB962C8B-B14F-4D97-AF65-F5344CB8AC3E}">
        <p14:creationId xmlns:p14="http://schemas.microsoft.com/office/powerpoint/2010/main" val="74619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GV</a:t>
            </a:r>
            <a:r>
              <a:rPr lang="en-US" dirty="0"/>
              <a:t> click </a:t>
            </a:r>
            <a:r>
              <a:rPr lang="en-US" dirty="0" err="1"/>
              <a:t>vào</a:t>
            </a:r>
            <a:r>
              <a:rPr lang="en-US" dirty="0"/>
              <a:t> </a:t>
            </a:r>
            <a:r>
              <a:rPr lang="en-US" dirty="0" err="1"/>
              <a:t>các</a:t>
            </a:r>
            <a:r>
              <a:rPr lang="en-US" dirty="0"/>
              <a:t> </a:t>
            </a:r>
            <a:r>
              <a:rPr lang="en-US" dirty="0" err="1"/>
              <a:t>số</a:t>
            </a:r>
            <a:r>
              <a:rPr lang="en-US" dirty="0"/>
              <a:t> 1,2,3 </a:t>
            </a:r>
            <a:r>
              <a:rPr lang="en-US" dirty="0" err="1"/>
              <a:t>sẽ</a:t>
            </a:r>
            <a:r>
              <a:rPr lang="en-US" dirty="0"/>
              <a:t> </a:t>
            </a:r>
            <a:r>
              <a:rPr lang="en-US" dirty="0" err="1"/>
              <a:t>hiện</a:t>
            </a:r>
            <a:r>
              <a:rPr lang="en-US" dirty="0"/>
              <a:t> </a:t>
            </a:r>
            <a:r>
              <a:rPr lang="en-US" dirty="0" err="1"/>
              <a:t>ra</a:t>
            </a:r>
            <a:r>
              <a:rPr lang="en-US" dirty="0"/>
              <a:t> </a:t>
            </a:r>
            <a:r>
              <a:rPr lang="en-US" dirty="0" err="1"/>
              <a:t>từng</a:t>
            </a:r>
            <a:r>
              <a:rPr lang="en-US" dirty="0"/>
              <a:t> </a:t>
            </a:r>
            <a:r>
              <a:rPr lang="en-US" dirty="0" err="1"/>
              <a:t>câu</a:t>
            </a:r>
            <a:r>
              <a:rPr lang="en-US" dirty="0"/>
              <a:t> </a:t>
            </a:r>
            <a:r>
              <a:rPr lang="en-US" dirty="0" err="1"/>
              <a:t>hỏi</a:t>
            </a:r>
            <a:r>
              <a:rPr lang="en-US" dirty="0"/>
              <a:t>.</a:t>
            </a:r>
          </a:p>
          <a:p>
            <a:r>
              <a:rPr lang="en-US" dirty="0"/>
              <a:t>-</a:t>
            </a:r>
            <a:r>
              <a:rPr lang="en-US" dirty="0" err="1"/>
              <a:t>GV</a:t>
            </a:r>
            <a:r>
              <a:rPr lang="en-US" dirty="0"/>
              <a:t> click </a:t>
            </a:r>
            <a:r>
              <a:rPr lang="en-US" dirty="0" err="1"/>
              <a:t>vào</a:t>
            </a:r>
            <a:r>
              <a:rPr lang="en-US" dirty="0"/>
              <a:t> </a:t>
            </a:r>
            <a:r>
              <a:rPr lang="en-US" dirty="0" err="1"/>
              <a:t>ngôi</a:t>
            </a:r>
            <a:r>
              <a:rPr lang="en-US" dirty="0"/>
              <a:t> </a:t>
            </a:r>
            <a:r>
              <a:rPr lang="en-US" dirty="0" err="1"/>
              <a:t>nhà</a:t>
            </a:r>
            <a:r>
              <a:rPr lang="en-US" dirty="0"/>
              <a:t> </a:t>
            </a:r>
            <a:r>
              <a:rPr lang="en-US" dirty="0" err="1"/>
              <a:t>nấm</a:t>
            </a:r>
            <a:r>
              <a:rPr lang="en-US" dirty="0"/>
              <a:t> </a:t>
            </a:r>
            <a:r>
              <a:rPr lang="en-US" dirty="0">
                <a:sym typeface="Wingdings" panose="05000000000000000000" pitchFamily="2" charset="2"/>
              </a:rPr>
              <a:t></a:t>
            </a:r>
            <a:r>
              <a:rPr lang="en-US" dirty="0"/>
              <a:t> </a:t>
            </a:r>
            <a:r>
              <a:rPr lang="en-US" dirty="0" err="1"/>
              <a:t>chuyển</a:t>
            </a:r>
            <a:r>
              <a:rPr lang="en-US" dirty="0"/>
              <a:t> </a:t>
            </a:r>
            <a:r>
              <a:rPr lang="en-US" dirty="0" err="1"/>
              <a:t>đến</a:t>
            </a:r>
            <a:r>
              <a:rPr lang="en-US" dirty="0"/>
              <a:t> slide </a:t>
            </a:r>
            <a:r>
              <a:rPr lang="en-US" dirty="0" err="1"/>
              <a:t>kế</a:t>
            </a:r>
            <a:r>
              <a:rPr lang="en-US" dirty="0"/>
              <a:t> </a:t>
            </a:r>
            <a:r>
              <a:rPr lang="en-US" dirty="0" err="1"/>
              <a:t>tiếp</a:t>
            </a:r>
            <a:r>
              <a:rPr lang="en-US" dirty="0"/>
              <a:t> (Slide </a:t>
            </a:r>
            <a:r>
              <a:rPr lang="en-US" dirty="0" err="1"/>
              <a:t>kết</a:t>
            </a:r>
            <a:r>
              <a:rPr lang="en-US" dirty="0"/>
              <a:t> </a:t>
            </a:r>
            <a:r>
              <a:rPr lang="en-US" dirty="0" err="1"/>
              <a:t>thúc</a:t>
            </a:r>
            <a:r>
              <a:rPr lang="en-US" dirty="0"/>
              <a:t> </a:t>
            </a:r>
            <a:r>
              <a:rPr lang="en-US" dirty="0" err="1"/>
              <a:t>trò</a:t>
            </a:r>
            <a:r>
              <a:rPr lang="en-US" dirty="0"/>
              <a:t> </a:t>
            </a:r>
            <a:r>
              <a:rPr lang="en-US" dirty="0" err="1"/>
              <a:t>chơi</a:t>
            </a:r>
            <a:r>
              <a:rPr lang="en-US" dirty="0"/>
              <a:t>)</a:t>
            </a:r>
            <a:endParaRPr lang="vi-VN" dirty="0"/>
          </a:p>
        </p:txBody>
      </p:sp>
      <p:sp>
        <p:nvSpPr>
          <p:cNvPr id="4" name="Slide Number Placeholder 3"/>
          <p:cNvSpPr>
            <a:spLocks noGrp="1"/>
          </p:cNvSpPr>
          <p:nvPr>
            <p:ph type="sldNum" sz="quarter" idx="5"/>
          </p:nvPr>
        </p:nvSpPr>
        <p:spPr/>
        <p:txBody>
          <a:bodyPr/>
          <a:lstStyle/>
          <a:p>
            <a:fld id="{FFF02C1B-DB29-44DA-9232-D800144A3C73}" type="slidenum">
              <a:rPr lang="en-US" smtClean="0"/>
              <a:t>37</a:t>
            </a:fld>
            <a:endParaRPr lang="en-US"/>
          </a:p>
        </p:txBody>
      </p:sp>
    </p:spTree>
    <p:extLst>
      <p:ext uri="{BB962C8B-B14F-4D97-AF65-F5344CB8AC3E}">
        <p14:creationId xmlns:p14="http://schemas.microsoft.com/office/powerpoint/2010/main" val="243134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294555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915202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906812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96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68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525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054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918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084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829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83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093833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936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457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170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1832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96416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3228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12/28/2022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06483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12/28/2022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9995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12/28/2022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206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87051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64177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12/28/2022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126233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pPr/>
              <a:t>12/28/2022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pic>
        <p:nvPicPr>
          <p:cNvPr id="7" name="Picture 6" descr="Logo&#10;&#10;Description automatically generated">
            <a:extLst>
              <a:ext uri="{FF2B5EF4-FFF2-40B4-BE49-F238E27FC236}">
                <a16:creationId xmlns:a16="http://schemas.microsoft.com/office/drawing/2014/main" id="{EBC35EE8-E2FB-DE8C-31DE-B5A48F44C1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28156" y="-228600"/>
            <a:ext cx="2609763" cy="2609763"/>
          </a:xfrm>
          <a:prstGeom prst="rect">
            <a:avLst/>
          </a:prstGeom>
        </p:spPr>
      </p:pic>
    </p:spTree>
    <p:extLst>
      <p:ext uri="{BB962C8B-B14F-4D97-AF65-F5344CB8AC3E}">
        <p14:creationId xmlns:p14="http://schemas.microsoft.com/office/powerpoint/2010/main" val="32751832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pic>
        <p:nvPicPr>
          <p:cNvPr id="7" name="Picture 6" descr="Logo&#10;&#10;Description automatically generated">
            <a:extLst>
              <a:ext uri="{FF2B5EF4-FFF2-40B4-BE49-F238E27FC236}">
                <a16:creationId xmlns:a16="http://schemas.microsoft.com/office/drawing/2014/main" id="{22B5088F-33B7-6A05-BF59-4B67758E13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8156" y="-228600"/>
            <a:ext cx="2609763" cy="2609763"/>
          </a:xfrm>
          <a:prstGeom prst="rect">
            <a:avLst/>
          </a:prstGeom>
        </p:spPr>
      </p:pic>
    </p:spTree>
    <p:extLst>
      <p:ext uri="{BB962C8B-B14F-4D97-AF65-F5344CB8AC3E}">
        <p14:creationId xmlns:p14="http://schemas.microsoft.com/office/powerpoint/2010/main" val="4027771848"/>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5" Type="http://schemas.openxmlformats.org/officeDocument/2006/relationships/image" Target="../media/image21.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8.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6.emf"/><Relationship Id="rId11" Type="http://schemas.openxmlformats.org/officeDocument/2006/relationships/image" Target="../media/image11.gif"/><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8.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0.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0.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31.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0.png"/><Relationship Id="rId4" Type="http://schemas.microsoft.com/office/2007/relationships/hdphoto" Target="../media/hdphoto12.wdp"/></Relationships>
</file>

<file path=ppt/slides/_rels/slide37.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3.wdp"/><Relationship Id="rId3" Type="http://schemas.openxmlformats.org/officeDocument/2006/relationships/slideLayout" Target="../slideLayouts/slideLayout7.xml"/><Relationship Id="rId7" Type="http://schemas.openxmlformats.org/officeDocument/2006/relationships/image" Target="../media/image43.png"/><Relationship Id="rId12"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1.xml"/><Relationship Id="rId11" Type="http://schemas.openxmlformats.org/officeDocument/2006/relationships/slide" Target="slide40.xml"/><Relationship Id="rId5" Type="http://schemas.openxmlformats.org/officeDocument/2006/relationships/image" Target="../media/image42.jpeg"/><Relationship Id="rId10" Type="http://schemas.openxmlformats.org/officeDocument/2006/relationships/slide" Target="slide39.xml"/><Relationship Id="rId4" Type="http://schemas.openxmlformats.org/officeDocument/2006/relationships/notesSlide" Target="../notesSlides/notesSlide9.xml"/><Relationship Id="rId9" Type="http://schemas.openxmlformats.org/officeDocument/2006/relationships/slide" Target="slide38.xml"/><Relationship Id="rId1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2.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slide" Target="slide37.xml"/><Relationship Id="rId5" Type="http://schemas.microsoft.com/office/2007/relationships/hdphoto" Target="../media/hdphoto11.wdp"/><Relationship Id="rId10" Type="http://schemas.microsoft.com/office/2007/relationships/hdphoto" Target="../media/hdphoto15.wdp"/><Relationship Id="rId4" Type="http://schemas.openxmlformats.org/officeDocument/2006/relationships/image" Target="../media/image45.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microsoft.com/office/2007/relationships/hdphoto" Target="../media/hdphoto15.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14.wdp"/><Relationship Id="rId4" Type="http://schemas.openxmlformats.org/officeDocument/2006/relationships/image" Target="../media/image47.png"/><Relationship Id="rId9" Type="http://schemas.openxmlformats.org/officeDocument/2006/relationships/slide" Target="slide3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2.jpe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slide" Target="slide37.xml"/><Relationship Id="rId5" Type="http://schemas.microsoft.com/office/2007/relationships/hdphoto" Target="../media/hdphoto11.wdp"/><Relationship Id="rId10" Type="http://schemas.microsoft.com/office/2007/relationships/hdphoto" Target="../media/hdphoto15.wdp"/><Relationship Id="rId4" Type="http://schemas.openxmlformats.org/officeDocument/2006/relationships/image" Target="../media/image45.png"/><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1.png"/><Relationship Id="rId4" Type="http://schemas.microsoft.com/office/2007/relationships/hdphoto" Target="../media/hdphoto11.wdp"/></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pic>
        <p:nvPicPr>
          <p:cNvPr id="5" name="Google Shape;93;p1">
            <a:extLst>
              <a:ext uri="{FF2B5EF4-FFF2-40B4-BE49-F238E27FC236}">
                <a16:creationId xmlns:a16="http://schemas.microsoft.com/office/drawing/2014/main" id="{E02F282D-A601-CB66-1B56-8838A750529A}"/>
              </a:ext>
            </a:extLst>
          </p:cNvPr>
          <p:cNvPicPr preferRelativeResize="0"/>
          <p:nvPr/>
        </p:nvPicPr>
        <p:blipFill rotWithShape="1">
          <a:blip r:embed="rId3"/>
          <a:srcRect t="28474" r="25395"/>
          <a:stretch>
            <a:fillRect/>
          </a:stretch>
        </p:blipFill>
        <p:spPr>
          <a:xfrm>
            <a:off x="6096000" y="0"/>
            <a:ext cx="6096002" cy="3429000"/>
          </a:xfrm>
          <a:prstGeom prst="rect">
            <a:avLst/>
          </a:prstGeom>
          <a:noFill/>
          <a:ln>
            <a:noFill/>
          </a:ln>
        </p:spPr>
      </p:pic>
      <p:pic>
        <p:nvPicPr>
          <p:cNvPr id="6" name="Google Shape;94;p1" descr="Download Nobi Child Nobita Cartoon Doraemon PNG Download Free HQ PNG Image  | FreePNGImg">
            <a:extLst>
              <a:ext uri="{FF2B5EF4-FFF2-40B4-BE49-F238E27FC236}">
                <a16:creationId xmlns:a16="http://schemas.microsoft.com/office/drawing/2014/main" id="{7D9A5DFD-1956-401C-AFF6-A23237EF45D2}"/>
              </a:ext>
            </a:extLst>
          </p:cNvPr>
          <p:cNvPicPr preferRelativeResize="0"/>
          <p:nvPr/>
        </p:nvPicPr>
        <p:blipFill rotWithShape="1">
          <a:blip r:embed="rId4"/>
          <a:srcRect/>
          <a:stretch>
            <a:fillRect/>
          </a:stretch>
        </p:blipFill>
        <p:spPr>
          <a:xfrm>
            <a:off x="360367" y="1499980"/>
            <a:ext cx="9696665" cy="5197412"/>
          </a:xfrm>
          <a:prstGeom prst="rect">
            <a:avLst/>
          </a:prstGeom>
          <a:noFill/>
          <a:ln>
            <a:noFill/>
          </a:ln>
        </p:spPr>
      </p:pic>
      <p:grpSp>
        <p:nvGrpSpPr>
          <p:cNvPr id="7" name="Group 6">
            <a:extLst>
              <a:ext uri="{FF2B5EF4-FFF2-40B4-BE49-F238E27FC236}">
                <a16:creationId xmlns:a16="http://schemas.microsoft.com/office/drawing/2014/main" id="{D4DB01C3-150D-58D4-5D0B-4804E5E7AACA}"/>
              </a:ext>
            </a:extLst>
          </p:cNvPr>
          <p:cNvGrpSpPr/>
          <p:nvPr/>
        </p:nvGrpSpPr>
        <p:grpSpPr>
          <a:xfrm rot="21078197">
            <a:off x="6745623" y="593757"/>
            <a:ext cx="2704941" cy="1211402"/>
            <a:chOff x="1489869" y="1807029"/>
            <a:chExt cx="2265702" cy="1211402"/>
          </a:xfrm>
        </p:grpSpPr>
        <p:sp>
          <p:nvSpPr>
            <p:cNvPr id="8" name="TextBox 7">
              <a:extLst>
                <a:ext uri="{FF2B5EF4-FFF2-40B4-BE49-F238E27FC236}">
                  <a16:creationId xmlns:a16="http://schemas.microsoft.com/office/drawing/2014/main" id="{B8646082-23D8-F6BC-94E5-56A1035C78D2}"/>
                </a:ext>
              </a:extLst>
            </p:cNvPr>
            <p:cNvSpPr txBox="1"/>
            <p:nvPr/>
          </p:nvSpPr>
          <p:spPr>
            <a:xfrm>
              <a:off x="1491343" y="1807029"/>
              <a:ext cx="2264228" cy="1200329"/>
            </a:xfrm>
            <a:prstGeom prst="rect">
              <a:avLst/>
            </a:prstGeom>
            <a:noFill/>
          </p:spPr>
          <p:txBody>
            <a:bodyPr wrap="square" rtlCol="0">
              <a:prstTxWarp prst="textArchUp">
                <a:avLst/>
              </a:prstTxWarp>
              <a:spAutoFit/>
            </a:bodyPr>
            <a:lstStyle/>
            <a:p>
              <a:pPr algn="ctr"/>
              <a:r>
                <a:rPr lang="en-US" sz="7200" b="1" dirty="0" err="1">
                  <a:ln w="127000">
                    <a:solidFill>
                      <a:schemeClr val="bg1"/>
                    </a:solidFill>
                  </a:ln>
                  <a:solidFill>
                    <a:srgbClr val="002060"/>
                  </a:solidFill>
                  <a:latin typeface="UTM Edwardian" panose="02040603050506020204" pitchFamily="18" charset="0"/>
                  <a:ea typeface="LNTH-LuoLuoNotangYuanTi 1" pitchFamily="2" charset="-128"/>
                  <a:cs typeface="LNTH-LuoLuoNotangYuanTi 1" pitchFamily="2" charset="-128"/>
                </a:rPr>
                <a:t>Toán</a:t>
              </a:r>
              <a:endParaRPr lang="en-US" sz="7200" b="1" dirty="0">
                <a:ln w="127000">
                  <a:solidFill>
                    <a:schemeClr val="bg1"/>
                  </a:solidFill>
                </a:ln>
                <a:solidFill>
                  <a:srgbClr val="002060"/>
                </a:solidFill>
                <a:latin typeface="UTM Edwardian" panose="02040603050506020204" pitchFamily="18" charset="0"/>
                <a:ea typeface="LNTH-LuoLuoNotangYuanTi 1" pitchFamily="2" charset="-128"/>
                <a:cs typeface="LNTH-LuoLuoNotangYuanTi 1" pitchFamily="2" charset="-128"/>
              </a:endParaRPr>
            </a:p>
          </p:txBody>
        </p:sp>
        <p:sp>
          <p:nvSpPr>
            <p:cNvPr id="9" name="TextBox 8">
              <a:extLst>
                <a:ext uri="{FF2B5EF4-FFF2-40B4-BE49-F238E27FC236}">
                  <a16:creationId xmlns:a16="http://schemas.microsoft.com/office/drawing/2014/main" id="{6C7FF7CE-FEDF-0BE6-C995-84D8374238B7}"/>
                </a:ext>
              </a:extLst>
            </p:cNvPr>
            <p:cNvSpPr txBox="1"/>
            <p:nvPr/>
          </p:nvSpPr>
          <p:spPr>
            <a:xfrm>
              <a:off x="1489869" y="1818102"/>
              <a:ext cx="2264228" cy="1200329"/>
            </a:xfrm>
            <a:prstGeom prst="rect">
              <a:avLst/>
            </a:prstGeom>
            <a:noFill/>
          </p:spPr>
          <p:txBody>
            <a:bodyPr wrap="square" rtlCol="0">
              <a:prstTxWarp prst="textArchUp">
                <a:avLst/>
              </a:prstTxWarp>
              <a:spAutoFit/>
            </a:bodyPr>
            <a:lstStyle/>
            <a:p>
              <a:pPr algn="ctr"/>
              <a:r>
                <a:rPr lang="en-US" sz="7200" b="1" dirty="0" err="1">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Toán</a:t>
              </a:r>
              <a:endParaRPr lang="en-US" sz="7200" b="1" dirty="0">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sp>
        <p:nvSpPr>
          <p:cNvPr id="12" name="TextBox 11">
            <a:extLst>
              <a:ext uri="{FF2B5EF4-FFF2-40B4-BE49-F238E27FC236}">
                <a16:creationId xmlns:a16="http://schemas.microsoft.com/office/drawing/2014/main" id="{931A6627-B27A-B3A7-D6D0-6BF8A36754A8}"/>
              </a:ext>
            </a:extLst>
          </p:cNvPr>
          <p:cNvSpPr txBox="1"/>
          <p:nvPr/>
        </p:nvSpPr>
        <p:spPr>
          <a:xfrm>
            <a:off x="7108922" y="1121506"/>
            <a:ext cx="4794364" cy="1717393"/>
          </a:xfrm>
          <a:prstGeom prst="rect">
            <a:avLst/>
          </a:prstGeom>
          <a:noFill/>
        </p:spPr>
        <p:txBody>
          <a:bodyPr wrap="square" rtlCol="0">
            <a:spAutoFit/>
          </a:bodyPr>
          <a:lstStyle/>
          <a:p>
            <a:pPr algn="ctr">
              <a:lnSpc>
                <a:spcPct val="80000"/>
              </a:lnSpc>
            </a:pPr>
            <a:r>
              <a:rPr lang="en-US" sz="6600" b="1" spc="-150" dirty="0" err="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6600" b="1" spc="-150"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á</a:t>
            </a:r>
            <a:r>
              <a:rPr lang="en-US" sz="66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6600" b="1" spc="-150" dirty="0">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6600" b="1" spc="-150"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s</a:t>
            </a:r>
            <a:r>
              <a:rPr lang="en-US" sz="66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ố</a:t>
            </a:r>
            <a:r>
              <a:rPr lang="en-US" sz="66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6600" b="1" spc="-150" dirty="0" err="1">
                <a:ln w="28575">
                  <a:solidFill>
                    <a:srgbClr val="002060"/>
                  </a:solidFill>
                  <a:prstDash val="solid"/>
                </a:ln>
                <a:solidFill>
                  <a:srgbClr val="8ADDE6"/>
                </a:solidFill>
                <a:effectLst>
                  <a:outerShdw blurRad="12700" dist="38100" dir="2700000" algn="tl" rotWithShape="0">
                    <a:schemeClr val="accent5">
                      <a:lumMod val="60000"/>
                      <a:lumOff val="40000"/>
                    </a:schemeClr>
                  </a:outerShdw>
                </a:effectLst>
                <a:latin typeface="UTM Cookies" panose="02040603050506020204" pitchFamily="18" charset="0"/>
              </a:rPr>
              <a:t>đ</a:t>
            </a:r>
            <a:r>
              <a:rPr lang="en-US" sz="66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ế</a:t>
            </a:r>
            <a:r>
              <a:rPr lang="en-US" sz="6600" b="1" spc="-150"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66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6600" b="1" spc="-150" dirty="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1</a:t>
            </a:r>
            <a:r>
              <a:rPr lang="en-US" sz="6600" b="1" spc="-150" dirty="0">
                <a:ln w="28575">
                  <a:solidFill>
                    <a:srgbClr val="002060"/>
                  </a:solidFill>
                  <a:prstDash val="solid"/>
                </a:ln>
                <a:solidFill>
                  <a:srgbClr val="8ADDE6"/>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66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6600" b="1" spc="-150" dirty="0">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6600" b="1" spc="-150"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6600" b="1" spc="-150"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0</a:t>
            </a:r>
          </a:p>
        </p:txBody>
      </p:sp>
    </p:spTree>
    <p:extLst>
      <p:ext uri="{BB962C8B-B14F-4D97-AF65-F5344CB8AC3E}">
        <p14:creationId xmlns:p14="http://schemas.microsoft.com/office/powerpoint/2010/main" val="623318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4"/>
          <a:srcRect t="6080" b="13384"/>
          <a:stretch>
            <a:fillRect/>
          </a:stretch>
        </p:blipFill>
        <p:spPr>
          <a:xfrm>
            <a:off x="0" y="1"/>
            <a:ext cx="12192000" cy="6857999"/>
          </a:xfrm>
          <a:prstGeom prst="rect">
            <a:avLst/>
          </a:prstGeom>
          <a:noFill/>
          <a:ln>
            <a:noFill/>
          </a:ln>
        </p:spPr>
      </p:pic>
      <p:sp>
        <p:nvSpPr>
          <p:cNvPr id="19" name="Speech Bubble: Rectangle with Corners Rounded 18">
            <a:extLst>
              <a:ext uri="{FF2B5EF4-FFF2-40B4-BE49-F238E27FC236}">
                <a16:creationId xmlns:a16="http://schemas.microsoft.com/office/drawing/2014/main" id="{2A4A527B-FB1F-00B0-15FE-5095CB8F8D38}"/>
              </a:ext>
            </a:extLst>
          </p:cNvPr>
          <p:cNvSpPr/>
          <p:nvPr/>
        </p:nvSpPr>
        <p:spPr>
          <a:xfrm flipH="1">
            <a:off x="3124200" y="464287"/>
            <a:ext cx="7620000" cy="1905000"/>
          </a:xfrm>
          <a:custGeom>
            <a:avLst/>
            <a:gdLst>
              <a:gd name="connsiteX0" fmla="*/ 0 w 7620000"/>
              <a:gd name="connsiteY0" fmla="*/ 317506 h 1905000"/>
              <a:gd name="connsiteX1" fmla="*/ 317506 w 7620000"/>
              <a:gd name="connsiteY1" fmla="*/ 0 h 1905000"/>
              <a:gd name="connsiteX2" fmla="*/ 4445000 w 7620000"/>
              <a:gd name="connsiteY2" fmla="*/ 0 h 1905000"/>
              <a:gd name="connsiteX3" fmla="*/ 4445000 w 7620000"/>
              <a:gd name="connsiteY3" fmla="*/ 0 h 1905000"/>
              <a:gd name="connsiteX4" fmla="*/ 6350000 w 7620000"/>
              <a:gd name="connsiteY4" fmla="*/ 0 h 1905000"/>
              <a:gd name="connsiteX5" fmla="*/ 7302494 w 7620000"/>
              <a:gd name="connsiteY5" fmla="*/ 0 h 1905000"/>
              <a:gd name="connsiteX6" fmla="*/ 7620000 w 7620000"/>
              <a:gd name="connsiteY6" fmla="*/ 317506 h 1905000"/>
              <a:gd name="connsiteX7" fmla="*/ 7620000 w 7620000"/>
              <a:gd name="connsiteY7" fmla="*/ 1111250 h 1905000"/>
              <a:gd name="connsiteX8" fmla="*/ 7620000 w 7620000"/>
              <a:gd name="connsiteY8" fmla="*/ 1111250 h 1905000"/>
              <a:gd name="connsiteX9" fmla="*/ 7620000 w 7620000"/>
              <a:gd name="connsiteY9" fmla="*/ 1587500 h 1905000"/>
              <a:gd name="connsiteX10" fmla="*/ 7620000 w 7620000"/>
              <a:gd name="connsiteY10" fmla="*/ 1587494 h 1905000"/>
              <a:gd name="connsiteX11" fmla="*/ 7302494 w 7620000"/>
              <a:gd name="connsiteY11" fmla="*/ 1905000 h 1905000"/>
              <a:gd name="connsiteX12" fmla="*/ 6350000 w 7620000"/>
              <a:gd name="connsiteY12" fmla="*/ 1905000 h 1905000"/>
              <a:gd name="connsiteX13" fmla="*/ 6661099 w 7620000"/>
              <a:gd name="connsiteY13" fmla="*/ 2460974 h 1905000"/>
              <a:gd name="connsiteX14" fmla="*/ 4445000 w 7620000"/>
              <a:gd name="connsiteY14" fmla="*/ 1905000 h 1905000"/>
              <a:gd name="connsiteX15" fmla="*/ 317506 w 7620000"/>
              <a:gd name="connsiteY15" fmla="*/ 1905000 h 1905000"/>
              <a:gd name="connsiteX16" fmla="*/ 0 w 7620000"/>
              <a:gd name="connsiteY16" fmla="*/ 1587494 h 1905000"/>
              <a:gd name="connsiteX17" fmla="*/ 0 w 7620000"/>
              <a:gd name="connsiteY17" fmla="*/ 1587500 h 1905000"/>
              <a:gd name="connsiteX18" fmla="*/ 0 w 7620000"/>
              <a:gd name="connsiteY18" fmla="*/ 1111250 h 1905000"/>
              <a:gd name="connsiteX19" fmla="*/ 0 w 7620000"/>
              <a:gd name="connsiteY19" fmla="*/ 1111250 h 1905000"/>
              <a:gd name="connsiteX20" fmla="*/ 0 w 7620000"/>
              <a:gd name="connsiteY20" fmla="*/ 317506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20000" h="1905000" fill="none" extrusionOk="0">
                <a:moveTo>
                  <a:pt x="0" y="317506"/>
                </a:moveTo>
                <a:cubicBezTo>
                  <a:pt x="-8688" y="124128"/>
                  <a:pt x="138009" y="33712"/>
                  <a:pt x="317506" y="0"/>
                </a:cubicBezTo>
                <a:cubicBezTo>
                  <a:pt x="1094166" y="-61564"/>
                  <a:pt x="3238068" y="-155430"/>
                  <a:pt x="4445000" y="0"/>
                </a:cubicBezTo>
                <a:lnTo>
                  <a:pt x="4445000" y="0"/>
                </a:lnTo>
                <a:cubicBezTo>
                  <a:pt x="4786283" y="-55675"/>
                  <a:pt x="5746735" y="95910"/>
                  <a:pt x="6350000" y="0"/>
                </a:cubicBezTo>
                <a:cubicBezTo>
                  <a:pt x="6757518" y="74468"/>
                  <a:pt x="6829393" y="-34825"/>
                  <a:pt x="7302494" y="0"/>
                </a:cubicBezTo>
                <a:cubicBezTo>
                  <a:pt x="7459216" y="-3025"/>
                  <a:pt x="7606403" y="141042"/>
                  <a:pt x="7620000" y="317506"/>
                </a:cubicBezTo>
                <a:cubicBezTo>
                  <a:pt x="7682056" y="631014"/>
                  <a:pt x="7552074" y="974320"/>
                  <a:pt x="7620000" y="1111250"/>
                </a:cubicBezTo>
                <a:lnTo>
                  <a:pt x="7620000" y="1111250"/>
                </a:lnTo>
                <a:cubicBezTo>
                  <a:pt x="7626813" y="1173342"/>
                  <a:pt x="7596562" y="1350739"/>
                  <a:pt x="7620000" y="1587500"/>
                </a:cubicBezTo>
                <a:lnTo>
                  <a:pt x="7620000" y="1587494"/>
                </a:lnTo>
                <a:cubicBezTo>
                  <a:pt x="7626059" y="1768645"/>
                  <a:pt x="7445665" y="1899976"/>
                  <a:pt x="7302494" y="1905000"/>
                </a:cubicBezTo>
                <a:cubicBezTo>
                  <a:pt x="7061100" y="1944952"/>
                  <a:pt x="6531236" y="1933777"/>
                  <a:pt x="6350000" y="1905000"/>
                </a:cubicBezTo>
                <a:cubicBezTo>
                  <a:pt x="6411237" y="1983534"/>
                  <a:pt x="6594018" y="2317427"/>
                  <a:pt x="6661099" y="2460974"/>
                </a:cubicBezTo>
                <a:cubicBezTo>
                  <a:pt x="5602093" y="2209194"/>
                  <a:pt x="5131370" y="1968712"/>
                  <a:pt x="4445000" y="1905000"/>
                </a:cubicBezTo>
                <a:cubicBezTo>
                  <a:pt x="2861018" y="1963459"/>
                  <a:pt x="2242682" y="1742568"/>
                  <a:pt x="317506" y="1905000"/>
                </a:cubicBezTo>
                <a:cubicBezTo>
                  <a:pt x="142568" y="1886850"/>
                  <a:pt x="31644" y="1763814"/>
                  <a:pt x="0" y="1587494"/>
                </a:cubicBezTo>
                <a:lnTo>
                  <a:pt x="0" y="1587500"/>
                </a:lnTo>
                <a:cubicBezTo>
                  <a:pt x="36955" y="1409428"/>
                  <a:pt x="28839" y="1331046"/>
                  <a:pt x="0" y="1111250"/>
                </a:cubicBezTo>
                <a:lnTo>
                  <a:pt x="0" y="1111250"/>
                </a:lnTo>
                <a:cubicBezTo>
                  <a:pt x="-42921" y="937648"/>
                  <a:pt x="70622" y="578074"/>
                  <a:pt x="0" y="317506"/>
                </a:cubicBezTo>
                <a:close/>
              </a:path>
              <a:path w="7620000" h="1905000" stroke="0" extrusionOk="0">
                <a:moveTo>
                  <a:pt x="0" y="317506"/>
                </a:moveTo>
                <a:cubicBezTo>
                  <a:pt x="8177" y="138871"/>
                  <a:pt x="132897" y="454"/>
                  <a:pt x="317506" y="0"/>
                </a:cubicBezTo>
                <a:cubicBezTo>
                  <a:pt x="2175678" y="120733"/>
                  <a:pt x="3035213" y="-81149"/>
                  <a:pt x="4445000" y="0"/>
                </a:cubicBezTo>
                <a:lnTo>
                  <a:pt x="4445000" y="0"/>
                </a:lnTo>
                <a:cubicBezTo>
                  <a:pt x="5020858" y="-111542"/>
                  <a:pt x="5676912" y="18925"/>
                  <a:pt x="6350000" y="0"/>
                </a:cubicBezTo>
                <a:cubicBezTo>
                  <a:pt x="6777006" y="10310"/>
                  <a:pt x="6870916" y="-36115"/>
                  <a:pt x="7302494" y="0"/>
                </a:cubicBezTo>
                <a:cubicBezTo>
                  <a:pt x="7461820" y="8932"/>
                  <a:pt x="7623118" y="141966"/>
                  <a:pt x="7620000" y="317506"/>
                </a:cubicBezTo>
                <a:cubicBezTo>
                  <a:pt x="7591410" y="650509"/>
                  <a:pt x="7582987" y="1001457"/>
                  <a:pt x="7620000" y="1111250"/>
                </a:cubicBezTo>
                <a:lnTo>
                  <a:pt x="7620000" y="1111250"/>
                </a:lnTo>
                <a:cubicBezTo>
                  <a:pt x="7582327" y="1231771"/>
                  <a:pt x="7609093" y="1419665"/>
                  <a:pt x="7620000" y="1587500"/>
                </a:cubicBezTo>
                <a:lnTo>
                  <a:pt x="7620000" y="1587494"/>
                </a:lnTo>
                <a:cubicBezTo>
                  <a:pt x="7622394" y="1758622"/>
                  <a:pt x="7496507" y="1924495"/>
                  <a:pt x="7302494" y="1905000"/>
                </a:cubicBezTo>
                <a:cubicBezTo>
                  <a:pt x="7053292" y="1881997"/>
                  <a:pt x="6659640" y="1852257"/>
                  <a:pt x="6350000" y="1905000"/>
                </a:cubicBezTo>
                <a:cubicBezTo>
                  <a:pt x="6485595" y="2091431"/>
                  <a:pt x="6580756" y="2369226"/>
                  <a:pt x="6661099" y="2460974"/>
                </a:cubicBezTo>
                <a:cubicBezTo>
                  <a:pt x="5524674" y="2303713"/>
                  <a:pt x="5387724" y="2211503"/>
                  <a:pt x="4445000" y="1905000"/>
                </a:cubicBezTo>
                <a:cubicBezTo>
                  <a:pt x="2849395" y="2042847"/>
                  <a:pt x="786349" y="2023114"/>
                  <a:pt x="317506" y="1905000"/>
                </a:cubicBezTo>
                <a:cubicBezTo>
                  <a:pt x="153465" y="1908576"/>
                  <a:pt x="8792" y="1796101"/>
                  <a:pt x="0" y="1587494"/>
                </a:cubicBezTo>
                <a:lnTo>
                  <a:pt x="0" y="1587500"/>
                </a:lnTo>
                <a:cubicBezTo>
                  <a:pt x="7236" y="1374842"/>
                  <a:pt x="36326" y="1229291"/>
                  <a:pt x="0" y="1111250"/>
                </a:cubicBezTo>
                <a:lnTo>
                  <a:pt x="0" y="1111250"/>
                </a:lnTo>
                <a:cubicBezTo>
                  <a:pt x="-35272" y="892607"/>
                  <a:pt x="58865" y="502671"/>
                  <a:pt x="0" y="317506"/>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2287542700">
                  <a:prstGeom prst="wedgeRoundRectCallout">
                    <a:avLst>
                      <a:gd name="adj1" fmla="val 37416"/>
                      <a:gd name="adj2" fmla="val 7918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Cảm</a:t>
            </a:r>
            <a:r>
              <a:rPr lang="en-US" sz="3200" dirty="0"/>
              <a:t> </a:t>
            </a:r>
            <a:r>
              <a:rPr lang="en-US" sz="3200" dirty="0" err="1"/>
              <a:t>ơn</a:t>
            </a:r>
            <a:r>
              <a:rPr lang="en-US" sz="3200" dirty="0"/>
              <a:t> </a:t>
            </a:r>
            <a:r>
              <a:rPr lang="en-US" sz="3200" dirty="0" err="1"/>
              <a:t>các</a:t>
            </a:r>
            <a:r>
              <a:rPr lang="en-US" sz="3200" dirty="0"/>
              <a:t> </a:t>
            </a:r>
            <a:r>
              <a:rPr lang="en-US" sz="3200" dirty="0" err="1"/>
              <a:t>bạn</a:t>
            </a:r>
            <a:r>
              <a:rPr lang="en-US" sz="3200" dirty="0"/>
              <a:t> </a:t>
            </a:r>
            <a:r>
              <a:rPr lang="en-US" sz="3200" dirty="0" err="1"/>
              <a:t>hãy</a:t>
            </a:r>
            <a:r>
              <a:rPr lang="en-US" sz="3200" dirty="0"/>
              <a:t> </a:t>
            </a:r>
            <a:r>
              <a:rPr lang="en-US" sz="3200" dirty="0" err="1"/>
              <a:t>giúp</a:t>
            </a:r>
            <a:r>
              <a:rPr lang="en-US" sz="3200" dirty="0"/>
              <a:t> </a:t>
            </a:r>
            <a:r>
              <a:rPr lang="en-US" sz="3200" dirty="0" err="1"/>
              <a:t>mình</a:t>
            </a:r>
            <a:r>
              <a:rPr lang="en-US" sz="3200" dirty="0"/>
              <a:t> </a:t>
            </a:r>
            <a:r>
              <a:rPr lang="en-US" sz="3200" dirty="0" err="1"/>
              <a:t>trả</a:t>
            </a:r>
            <a:r>
              <a:rPr lang="en-US" sz="3200" dirty="0"/>
              <a:t> </a:t>
            </a:r>
            <a:r>
              <a:rPr lang="en-US" sz="3200" dirty="0" err="1"/>
              <a:t>lời</a:t>
            </a:r>
            <a:r>
              <a:rPr lang="en-US" sz="3200" dirty="0"/>
              <a:t> </a:t>
            </a:r>
            <a:r>
              <a:rPr lang="en-US" sz="3200" dirty="0" err="1"/>
              <a:t>các</a:t>
            </a:r>
            <a:r>
              <a:rPr lang="en-US" sz="3200" dirty="0"/>
              <a:t> </a:t>
            </a:r>
            <a:r>
              <a:rPr lang="en-US" sz="3200" dirty="0" err="1"/>
              <a:t>câu</a:t>
            </a:r>
            <a:r>
              <a:rPr lang="en-US" sz="3200" dirty="0"/>
              <a:t> </a:t>
            </a:r>
            <a:r>
              <a:rPr lang="en-US" sz="3200" dirty="0" err="1"/>
              <a:t>hỏi</a:t>
            </a:r>
            <a:r>
              <a:rPr lang="en-US" sz="3200" dirty="0"/>
              <a:t>. </a:t>
            </a:r>
            <a:r>
              <a:rPr lang="en-US" sz="3200" dirty="0" err="1"/>
              <a:t>Giờ</a:t>
            </a:r>
            <a:r>
              <a:rPr lang="en-US" sz="3200" dirty="0"/>
              <a:t> </a:t>
            </a:r>
            <a:r>
              <a:rPr lang="en-US" sz="3200" dirty="0" err="1"/>
              <a:t>mình</a:t>
            </a:r>
            <a:r>
              <a:rPr lang="en-US" sz="3200" dirty="0"/>
              <a:t> </a:t>
            </a:r>
            <a:r>
              <a:rPr lang="en-US" sz="3200" dirty="0" err="1"/>
              <a:t>đã</a:t>
            </a:r>
            <a:r>
              <a:rPr lang="en-US" sz="3200" dirty="0"/>
              <a:t> </a:t>
            </a:r>
            <a:r>
              <a:rPr lang="en-US" sz="3200" dirty="0" err="1"/>
              <a:t>sẵn</a:t>
            </a:r>
            <a:r>
              <a:rPr lang="en-US" sz="3200" dirty="0"/>
              <a:t> </a:t>
            </a:r>
            <a:r>
              <a:rPr lang="en-US" sz="3200" dirty="0" err="1"/>
              <a:t>sàng</a:t>
            </a:r>
            <a:r>
              <a:rPr lang="en-US" sz="3200" dirty="0"/>
              <a:t> </a:t>
            </a:r>
            <a:r>
              <a:rPr lang="en-US" sz="3200" dirty="0" err="1"/>
              <a:t>cho</a:t>
            </a:r>
            <a:r>
              <a:rPr lang="en-US" sz="3200" dirty="0"/>
              <a:t> </a:t>
            </a:r>
            <a:r>
              <a:rPr lang="en-US" sz="3200" dirty="0" err="1"/>
              <a:t>bài</a:t>
            </a:r>
            <a:r>
              <a:rPr lang="en-US" sz="3200" dirty="0"/>
              <a:t> </a:t>
            </a:r>
            <a:r>
              <a:rPr lang="en-US" sz="3200" dirty="0" err="1"/>
              <a:t>kiểm</a:t>
            </a:r>
            <a:r>
              <a:rPr lang="en-US" sz="3200" dirty="0"/>
              <a:t> </a:t>
            </a:r>
            <a:r>
              <a:rPr lang="en-US" sz="3200" dirty="0" err="1"/>
              <a:t>tra</a:t>
            </a:r>
            <a:r>
              <a:rPr lang="en-US" sz="3200" dirty="0"/>
              <a:t> </a:t>
            </a:r>
            <a:r>
              <a:rPr lang="en-US" sz="3200" dirty="0" err="1"/>
              <a:t>ngày</a:t>
            </a:r>
            <a:r>
              <a:rPr lang="en-US" sz="3200" dirty="0"/>
              <a:t> </a:t>
            </a:r>
            <a:r>
              <a:rPr lang="en-US" sz="3200" dirty="0" err="1"/>
              <a:t>mai</a:t>
            </a:r>
            <a:r>
              <a:rPr lang="en-US" sz="3200" dirty="0"/>
              <a:t> </a:t>
            </a:r>
            <a:r>
              <a:rPr lang="en-US" sz="3200" dirty="0" err="1"/>
              <a:t>rồi</a:t>
            </a:r>
            <a:r>
              <a:rPr lang="en-US" sz="3200" dirty="0"/>
              <a:t>!</a:t>
            </a:r>
          </a:p>
        </p:txBody>
      </p:sp>
      <p:pic>
        <p:nvPicPr>
          <p:cNvPr id="2050" name="Picture 2" descr="Nobita Nobi Shizuka Minamoto Doraemon Sewashi PNG, Clipart, Doraemon, Nobi  Free PNG Download | Cute cartoon drawings, Happy cartoon, Cute cartoon  pictures">
            <a:extLst>
              <a:ext uri="{FF2B5EF4-FFF2-40B4-BE49-F238E27FC236}">
                <a16:creationId xmlns:a16="http://schemas.microsoft.com/office/drawing/2014/main" id="{0DE61B13-5438-7CAB-C077-8E3831C8FB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78" b="94439" l="4808" r="94368">
                        <a14:foregroundMark x1="42170" y1="13208" x2="56181" y2="28203"/>
                        <a14:foregroundMark x1="59341" y1="11619" x2="61951" y2="22046"/>
                        <a14:foregroundMark x1="61951" y1="22046" x2="61951" y2="22046"/>
                        <a14:foregroundMark x1="48626" y1="7646" x2="48626" y2="7646"/>
                        <a14:foregroundMark x1="48626" y1="7646" x2="43544" y2="12910"/>
                        <a14:foregroundMark x1="52747" y1="7448" x2="57280" y2="8540"/>
                        <a14:foregroundMark x1="84890" y1="7448" x2="84890" y2="7448"/>
                        <a14:foregroundMark x1="51648" y1="79047" x2="52473" y2="82324"/>
                        <a14:foregroundMark x1="55495" y1="89573" x2="56319" y2="93049"/>
                        <a14:foregroundMark x1="36264" y1="63754" x2="33242" y2="63754"/>
                        <a14:foregroundMark x1="6593" y1="13605" x2="6593" y2="13605"/>
                        <a14:foregroundMark x1="15797" y1="5164" x2="15797" y2="5164"/>
                        <a14:foregroundMark x1="10440" y1="5164" x2="10440" y2="5164"/>
                        <a14:foregroundMark x1="90934" y1="13803" x2="90934" y2="13803"/>
                        <a14:foregroundMark x1="87088" y1="5164" x2="87088" y2="5164"/>
                        <a14:foregroundMark x1="43132" y1="32671" x2="47115" y2="38630"/>
                        <a14:foregroundMark x1="52885" y1="29196" x2="58516" y2="36544"/>
                        <a14:foregroundMark x1="6181" y1="8640" x2="6181" y2="8640"/>
                        <a14:foregroundMark x1="4945" y1="13505" x2="4945" y2="13505"/>
                        <a14:foregroundMark x1="64286" y1="13803" x2="65522" y2="19662"/>
                        <a14:foregroundMark x1="47527" y1="12413" x2="51923" y2="24926"/>
                        <a14:foregroundMark x1="44780" y1="34459" x2="50137" y2="38332"/>
                        <a14:foregroundMark x1="54396" y1="29295" x2="58242" y2="38133"/>
                        <a14:foregroundMark x1="58242" y1="30387" x2="60714" y2="38729"/>
                        <a14:foregroundMark x1="46429" y1="31976" x2="47527" y2="41410"/>
                        <a14:foregroundMark x1="49451" y1="11023" x2="55907" y2="25919"/>
                        <a14:foregroundMark x1="55907" y1="25919" x2="55907" y2="25919"/>
                        <a14:foregroundMark x1="55357" y1="4071" x2="55357" y2="4071"/>
                        <a14:foregroundMark x1="51236" y1="94538" x2="51236" y2="94538"/>
                        <a14:foregroundMark x1="15385" y1="3277" x2="15385" y2="3277"/>
                        <a14:foregroundMark x1="91346" y1="6356" x2="91346" y2="6356"/>
                        <a14:foregroundMark x1="93956" y1="9633" x2="93956" y2="9633"/>
                        <a14:foregroundMark x1="94368" y1="12214" x2="94368" y2="12214"/>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 y="2514600"/>
            <a:ext cx="3029744" cy="4190999"/>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tiengdong_com">
            <a:hlinkClick r:id="" action="ppaction://media"/>
            <a:extLst>
              <a:ext uri="{FF2B5EF4-FFF2-40B4-BE49-F238E27FC236}">
                <a16:creationId xmlns:a16="http://schemas.microsoft.com/office/drawing/2014/main" id="{58EFF01A-484D-CEBE-D393-C681D01183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58600" y="5943600"/>
            <a:ext cx="279400" cy="279400"/>
          </a:xfrm>
          <a:prstGeom prst="rect">
            <a:avLst/>
          </a:prstGeom>
        </p:spPr>
      </p:pic>
    </p:spTree>
    <p:extLst>
      <p:ext uri="{BB962C8B-B14F-4D97-AF65-F5344CB8AC3E}">
        <p14:creationId xmlns:p14="http://schemas.microsoft.com/office/powerpoint/2010/main" val="16351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8000" fill="hold" nodeType="withEffect" p14:presetBounceEnd="72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72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72000">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 presetClass="mediacall" presetSubtype="0" fill="hold" nodeType="withEffect">
                                      <p:stCondLst>
                                        <p:cond delay="0"/>
                                      </p:stCondLst>
                                      <p:childTnLst>
                                        <p:cmd type="call" cmd="playFrom(0.0)">
                                          <p:cBhvr>
                                            <p:cTn id="14"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800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 presetClass="mediacall" presetSubtype="0" fill="hold" nodeType="withEffect">
                                      <p:stCondLst>
                                        <p:cond delay="0"/>
                                      </p:stCondLst>
                                      <p:childTnLst>
                                        <p:cmd type="call" cmd="playFrom(0.0)">
                                          <p:cBhvr>
                                            <p:cTn id="14"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B98954F1-69D8-D518-9623-D5DCCAA1D42B}"/>
              </a:ext>
            </a:extLst>
          </p:cNvPr>
          <p:cNvSpPr/>
          <p:nvPr/>
        </p:nvSpPr>
        <p:spPr>
          <a:xfrm>
            <a:off x="419100" y="152400"/>
            <a:ext cx="8763000" cy="4724400"/>
          </a:xfrm>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 name="connsiteX0" fmla="*/ 0 w 8763000"/>
              <a:gd name="connsiteY0" fmla="*/ 787416 h 4724400"/>
              <a:gd name="connsiteX1" fmla="*/ 787416 w 8763000"/>
              <a:gd name="connsiteY1" fmla="*/ 0 h 4724400"/>
              <a:gd name="connsiteX2" fmla="*/ 1584649 w 8763000"/>
              <a:gd name="connsiteY2" fmla="*/ 0 h 4724400"/>
              <a:gd name="connsiteX3" fmla="*/ 2022474 w 8763000"/>
              <a:gd name="connsiteY3" fmla="*/ 0 h 4724400"/>
              <a:gd name="connsiteX4" fmla="*/ 2819707 w 8763000"/>
              <a:gd name="connsiteY4" fmla="*/ 0 h 4724400"/>
              <a:gd name="connsiteX5" fmla="*/ 3473177 w 8763000"/>
              <a:gd name="connsiteY5" fmla="*/ 0 h 4724400"/>
              <a:gd name="connsiteX6" fmla="*/ 4198528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956171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322843 h 4724400"/>
              <a:gd name="connsiteX14" fmla="*/ 8763000 w 8763000"/>
              <a:gd name="connsiteY14" fmla="*/ 1952756 h 4724400"/>
              <a:gd name="connsiteX15" fmla="*/ 8763000 w 8763000"/>
              <a:gd name="connsiteY15" fmla="*/ 2488183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93996 w 8763000"/>
              <a:gd name="connsiteY19" fmla="*/ 4724400 h 4724400"/>
              <a:gd name="connsiteX20" fmla="*/ 6668644 w 8763000"/>
              <a:gd name="connsiteY20" fmla="*/ 4724400 h 4724400"/>
              <a:gd name="connsiteX21" fmla="*/ 6015175 w 8763000"/>
              <a:gd name="connsiteY21" fmla="*/ 4724400 h 4724400"/>
              <a:gd name="connsiteX22" fmla="*/ 5577350 w 8763000"/>
              <a:gd name="connsiteY22" fmla="*/ 4724400 h 4724400"/>
              <a:gd name="connsiteX23" fmla="*/ 5139525 w 8763000"/>
              <a:gd name="connsiteY23" fmla="*/ 4724400 h 4724400"/>
              <a:gd name="connsiteX24" fmla="*/ 4629819 w 8763000"/>
              <a:gd name="connsiteY24" fmla="*/ 4724400 h 4724400"/>
              <a:gd name="connsiteX25" fmla="*/ 4191994 w 8763000"/>
              <a:gd name="connsiteY25" fmla="*/ 4724400 h 4724400"/>
              <a:gd name="connsiteX26" fmla="*/ 3394761 w 8763000"/>
              <a:gd name="connsiteY26" fmla="*/ 4724400 h 4724400"/>
              <a:gd name="connsiteX27" fmla="*/ 2597527 w 8763000"/>
              <a:gd name="connsiteY27" fmla="*/ 4724400 h 4724400"/>
              <a:gd name="connsiteX28" fmla="*/ 1872176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40148 h 4724400"/>
              <a:gd name="connsiteX33" fmla="*/ 0 w 8763000"/>
              <a:gd name="connsiteY33" fmla="*/ 2204722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18022" y="356647"/>
                  <a:pt x="355813" y="8305"/>
                  <a:pt x="787416" y="0"/>
                </a:cubicBezTo>
                <a:cubicBezTo>
                  <a:pt x="964847" y="6941"/>
                  <a:pt x="1142418" y="-8132"/>
                  <a:pt x="1440886" y="0"/>
                </a:cubicBezTo>
                <a:cubicBezTo>
                  <a:pt x="1692176" y="7837"/>
                  <a:pt x="2039052" y="34418"/>
                  <a:pt x="2238119" y="0"/>
                </a:cubicBezTo>
                <a:cubicBezTo>
                  <a:pt x="2445629" y="-77318"/>
                  <a:pt x="2684188" y="-11372"/>
                  <a:pt x="3035352" y="0"/>
                </a:cubicBezTo>
                <a:cubicBezTo>
                  <a:pt x="3404673" y="-6055"/>
                  <a:pt x="3342371" y="19610"/>
                  <a:pt x="3545059" y="0"/>
                </a:cubicBezTo>
                <a:cubicBezTo>
                  <a:pt x="3751480" y="-53700"/>
                  <a:pt x="3947247" y="-35101"/>
                  <a:pt x="4126647" y="0"/>
                </a:cubicBezTo>
                <a:cubicBezTo>
                  <a:pt x="4307968" y="-559"/>
                  <a:pt x="4560855" y="14038"/>
                  <a:pt x="4708235" y="0"/>
                </a:cubicBezTo>
                <a:cubicBezTo>
                  <a:pt x="4831970" y="2395"/>
                  <a:pt x="5147064" y="21292"/>
                  <a:pt x="5505468" y="0"/>
                </a:cubicBezTo>
                <a:cubicBezTo>
                  <a:pt x="5874907" y="-25405"/>
                  <a:pt x="5946354" y="-14801"/>
                  <a:pt x="6230820" y="0"/>
                </a:cubicBezTo>
                <a:cubicBezTo>
                  <a:pt x="6517881" y="9537"/>
                  <a:pt x="6739464" y="22484"/>
                  <a:pt x="6884289" y="0"/>
                </a:cubicBezTo>
                <a:cubicBezTo>
                  <a:pt x="6957949" y="-3850"/>
                  <a:pt x="7680985" y="-2637"/>
                  <a:pt x="7975584" y="0"/>
                </a:cubicBezTo>
                <a:cubicBezTo>
                  <a:pt x="8516967" y="-126788"/>
                  <a:pt x="8693587" y="307528"/>
                  <a:pt x="8763000" y="787416"/>
                </a:cubicBezTo>
                <a:cubicBezTo>
                  <a:pt x="8754644" y="929839"/>
                  <a:pt x="8688474" y="1209790"/>
                  <a:pt x="8763000" y="1480321"/>
                </a:cubicBezTo>
                <a:cubicBezTo>
                  <a:pt x="8794795" y="1753145"/>
                  <a:pt x="8776178" y="1801185"/>
                  <a:pt x="8763000" y="2047243"/>
                </a:cubicBezTo>
                <a:cubicBezTo>
                  <a:pt x="8754216" y="2300137"/>
                  <a:pt x="8741442" y="2461270"/>
                  <a:pt x="8763000" y="2614165"/>
                </a:cubicBezTo>
                <a:cubicBezTo>
                  <a:pt x="8829399" y="2768968"/>
                  <a:pt x="8750895" y="2987397"/>
                  <a:pt x="8763000" y="3149592"/>
                </a:cubicBezTo>
                <a:cubicBezTo>
                  <a:pt x="8783959" y="3291134"/>
                  <a:pt x="8777037" y="3721492"/>
                  <a:pt x="8763000" y="3936984"/>
                </a:cubicBezTo>
                <a:cubicBezTo>
                  <a:pt x="8642135" y="4454240"/>
                  <a:pt x="8410428" y="4684490"/>
                  <a:pt x="7975584" y="4724400"/>
                </a:cubicBezTo>
                <a:cubicBezTo>
                  <a:pt x="7820831" y="4733815"/>
                  <a:pt x="7468542" y="4730859"/>
                  <a:pt x="7322114" y="4724400"/>
                </a:cubicBezTo>
                <a:cubicBezTo>
                  <a:pt x="7185008" y="4659587"/>
                  <a:pt x="6946041" y="4710966"/>
                  <a:pt x="6596763" y="4724400"/>
                </a:cubicBezTo>
                <a:cubicBezTo>
                  <a:pt x="6259389" y="4740565"/>
                  <a:pt x="6140664" y="4766266"/>
                  <a:pt x="5871411" y="4724400"/>
                </a:cubicBezTo>
                <a:cubicBezTo>
                  <a:pt x="5565790" y="4698733"/>
                  <a:pt x="5326735" y="4745600"/>
                  <a:pt x="5074178" y="4724400"/>
                </a:cubicBezTo>
                <a:cubicBezTo>
                  <a:pt x="4849144" y="4764552"/>
                  <a:pt x="4581168" y="4688016"/>
                  <a:pt x="4348827" y="4724400"/>
                </a:cubicBezTo>
                <a:cubicBezTo>
                  <a:pt x="4060858" y="4761483"/>
                  <a:pt x="3917410" y="4770103"/>
                  <a:pt x="3767238" y="4724400"/>
                </a:cubicBezTo>
                <a:cubicBezTo>
                  <a:pt x="3601474" y="4703670"/>
                  <a:pt x="3447404" y="4704191"/>
                  <a:pt x="3329414" y="4724400"/>
                </a:cubicBezTo>
                <a:cubicBezTo>
                  <a:pt x="3234702" y="4768642"/>
                  <a:pt x="2810510" y="4696460"/>
                  <a:pt x="2675944" y="4724400"/>
                </a:cubicBezTo>
                <a:cubicBezTo>
                  <a:pt x="2515413" y="4718413"/>
                  <a:pt x="2307779" y="4726826"/>
                  <a:pt x="2094356" y="4724400"/>
                </a:cubicBezTo>
                <a:cubicBezTo>
                  <a:pt x="1865485" y="4692696"/>
                  <a:pt x="1738605" y="4743486"/>
                  <a:pt x="1512767" y="4724400"/>
                </a:cubicBezTo>
                <a:cubicBezTo>
                  <a:pt x="1294503" y="4756260"/>
                  <a:pt x="942445" y="4686019"/>
                  <a:pt x="787416" y="4724400"/>
                </a:cubicBezTo>
                <a:cubicBezTo>
                  <a:pt x="425022" y="4826042"/>
                  <a:pt x="-49391" y="4457069"/>
                  <a:pt x="0" y="3936984"/>
                </a:cubicBezTo>
                <a:cubicBezTo>
                  <a:pt x="-12410" y="3709411"/>
                  <a:pt x="48190" y="3538291"/>
                  <a:pt x="0" y="3370062"/>
                </a:cubicBezTo>
                <a:cubicBezTo>
                  <a:pt x="18410" y="3212401"/>
                  <a:pt x="14674" y="2980615"/>
                  <a:pt x="0" y="2708652"/>
                </a:cubicBezTo>
                <a:cubicBezTo>
                  <a:pt x="-21787" y="2476434"/>
                  <a:pt x="12487" y="2438565"/>
                  <a:pt x="0" y="2173226"/>
                </a:cubicBezTo>
                <a:cubicBezTo>
                  <a:pt x="-19029" y="1917075"/>
                  <a:pt x="24018" y="1755147"/>
                  <a:pt x="0" y="1574808"/>
                </a:cubicBezTo>
                <a:cubicBezTo>
                  <a:pt x="26453" y="1402858"/>
                  <a:pt x="-32744" y="1158854"/>
                  <a:pt x="0" y="787416"/>
                </a:cubicBezTo>
                <a:close/>
              </a:path>
              <a:path w="8763000" h="4724400" stroke="0" extrusionOk="0">
                <a:moveTo>
                  <a:pt x="0" y="787416"/>
                </a:moveTo>
                <a:cubicBezTo>
                  <a:pt x="19766" y="265988"/>
                  <a:pt x="262648" y="-52141"/>
                  <a:pt x="787416" y="0"/>
                </a:cubicBezTo>
                <a:cubicBezTo>
                  <a:pt x="1062159" y="29200"/>
                  <a:pt x="1275556" y="-9795"/>
                  <a:pt x="1584649" y="0"/>
                </a:cubicBezTo>
                <a:cubicBezTo>
                  <a:pt x="1864563" y="19917"/>
                  <a:pt x="1846806" y="1800"/>
                  <a:pt x="2022474" y="0"/>
                </a:cubicBezTo>
                <a:cubicBezTo>
                  <a:pt x="2262581" y="-41259"/>
                  <a:pt x="2559163" y="-5909"/>
                  <a:pt x="2819707" y="0"/>
                </a:cubicBezTo>
                <a:cubicBezTo>
                  <a:pt x="3097247" y="24536"/>
                  <a:pt x="3238113" y="-37626"/>
                  <a:pt x="3473177" y="0"/>
                </a:cubicBezTo>
                <a:cubicBezTo>
                  <a:pt x="3704101" y="18116"/>
                  <a:pt x="4029882" y="4515"/>
                  <a:pt x="4198528" y="0"/>
                </a:cubicBezTo>
                <a:cubicBezTo>
                  <a:pt x="4342356" y="-12159"/>
                  <a:pt x="4582762" y="7289"/>
                  <a:pt x="4708235" y="0"/>
                </a:cubicBezTo>
                <a:cubicBezTo>
                  <a:pt x="4858157" y="3410"/>
                  <a:pt x="5321685" y="24171"/>
                  <a:pt x="5505468" y="0"/>
                </a:cubicBezTo>
                <a:cubicBezTo>
                  <a:pt x="5706629" y="-45828"/>
                  <a:pt x="6015410" y="67856"/>
                  <a:pt x="6230820" y="0"/>
                </a:cubicBezTo>
                <a:cubicBezTo>
                  <a:pt x="6475891" y="-36263"/>
                  <a:pt x="6663964" y="10895"/>
                  <a:pt x="6956171" y="0"/>
                </a:cubicBezTo>
                <a:cubicBezTo>
                  <a:pt x="7298216" y="44538"/>
                  <a:pt x="7627218" y="-3083"/>
                  <a:pt x="7975584" y="0"/>
                </a:cubicBezTo>
                <a:cubicBezTo>
                  <a:pt x="8496778" y="-9579"/>
                  <a:pt x="8682277" y="416542"/>
                  <a:pt x="8763000" y="787416"/>
                </a:cubicBezTo>
                <a:cubicBezTo>
                  <a:pt x="8702744" y="931066"/>
                  <a:pt x="8782217" y="1160637"/>
                  <a:pt x="8763000" y="1322843"/>
                </a:cubicBezTo>
                <a:cubicBezTo>
                  <a:pt x="8745468" y="1476492"/>
                  <a:pt x="8755163" y="1673891"/>
                  <a:pt x="8763000" y="1952756"/>
                </a:cubicBezTo>
                <a:cubicBezTo>
                  <a:pt x="8743922" y="2251266"/>
                  <a:pt x="8752366" y="2262668"/>
                  <a:pt x="8763000" y="2488183"/>
                </a:cubicBezTo>
                <a:cubicBezTo>
                  <a:pt x="8770819" y="2708507"/>
                  <a:pt x="8728008" y="2875389"/>
                  <a:pt x="8763000" y="3149592"/>
                </a:cubicBezTo>
                <a:cubicBezTo>
                  <a:pt x="8768218" y="3406238"/>
                  <a:pt x="8718108" y="3698740"/>
                  <a:pt x="8763000" y="3936984"/>
                </a:cubicBezTo>
                <a:cubicBezTo>
                  <a:pt x="8806311" y="4439508"/>
                  <a:pt x="8364904" y="4820031"/>
                  <a:pt x="7975584" y="4724400"/>
                </a:cubicBezTo>
                <a:cubicBezTo>
                  <a:pt x="7732863" y="4724847"/>
                  <a:pt x="7625449" y="4703291"/>
                  <a:pt x="7393996" y="4724400"/>
                </a:cubicBezTo>
                <a:cubicBezTo>
                  <a:pt x="7172384" y="4777545"/>
                  <a:pt x="6944493" y="4743173"/>
                  <a:pt x="6668644" y="4724400"/>
                </a:cubicBezTo>
                <a:cubicBezTo>
                  <a:pt x="6407965" y="4737987"/>
                  <a:pt x="6300405" y="4752430"/>
                  <a:pt x="6015175" y="4724400"/>
                </a:cubicBezTo>
                <a:cubicBezTo>
                  <a:pt x="5722364" y="4708840"/>
                  <a:pt x="5688467" y="4714460"/>
                  <a:pt x="5577350" y="4724400"/>
                </a:cubicBezTo>
                <a:cubicBezTo>
                  <a:pt x="5468563" y="4758971"/>
                  <a:pt x="5282189" y="4714524"/>
                  <a:pt x="5139525" y="4724400"/>
                </a:cubicBezTo>
                <a:cubicBezTo>
                  <a:pt x="4991640" y="4723860"/>
                  <a:pt x="4837722" y="4708561"/>
                  <a:pt x="4629819" y="4724400"/>
                </a:cubicBezTo>
                <a:cubicBezTo>
                  <a:pt x="4401342" y="4739768"/>
                  <a:pt x="4386069" y="4738112"/>
                  <a:pt x="4191994" y="4724400"/>
                </a:cubicBezTo>
                <a:cubicBezTo>
                  <a:pt x="3987464" y="4696251"/>
                  <a:pt x="3764408" y="4703308"/>
                  <a:pt x="3394761" y="4724400"/>
                </a:cubicBezTo>
                <a:cubicBezTo>
                  <a:pt x="3032820" y="4724595"/>
                  <a:pt x="2913125" y="4724095"/>
                  <a:pt x="2597527" y="4724400"/>
                </a:cubicBezTo>
                <a:cubicBezTo>
                  <a:pt x="2259804" y="4718207"/>
                  <a:pt x="2233118" y="4699516"/>
                  <a:pt x="1872176" y="4724400"/>
                </a:cubicBezTo>
                <a:cubicBezTo>
                  <a:pt x="1527013" y="4822908"/>
                  <a:pt x="1081228" y="4747295"/>
                  <a:pt x="787416" y="4724400"/>
                </a:cubicBezTo>
                <a:cubicBezTo>
                  <a:pt x="357476" y="4744549"/>
                  <a:pt x="39055" y="4363655"/>
                  <a:pt x="0" y="3936984"/>
                </a:cubicBezTo>
                <a:cubicBezTo>
                  <a:pt x="49824" y="3769536"/>
                  <a:pt x="12487" y="3537409"/>
                  <a:pt x="0" y="3370062"/>
                </a:cubicBezTo>
                <a:cubicBezTo>
                  <a:pt x="-16043" y="3228189"/>
                  <a:pt x="6628" y="2893276"/>
                  <a:pt x="0" y="2740148"/>
                </a:cubicBezTo>
                <a:cubicBezTo>
                  <a:pt x="42254" y="2582544"/>
                  <a:pt x="16019" y="2324426"/>
                  <a:pt x="0" y="2204722"/>
                </a:cubicBezTo>
                <a:cubicBezTo>
                  <a:pt x="-10937" y="2050282"/>
                  <a:pt x="10252" y="1760780"/>
                  <a:pt x="0" y="1574808"/>
                </a:cubicBezTo>
                <a:cubicBezTo>
                  <a:pt x="-33430" y="1331401"/>
                  <a:pt x="20669" y="1045825"/>
                  <a:pt x="0" y="787416"/>
                </a:cubicBezTo>
                <a:close/>
              </a:path>
              <a:path w="8763000" h="4724400" fill="none" stroke="0" extrusionOk="0">
                <a:moveTo>
                  <a:pt x="0" y="787416"/>
                </a:moveTo>
                <a:cubicBezTo>
                  <a:pt x="9801" y="393553"/>
                  <a:pt x="420960" y="-46604"/>
                  <a:pt x="787416" y="0"/>
                </a:cubicBezTo>
                <a:cubicBezTo>
                  <a:pt x="986833" y="-28267"/>
                  <a:pt x="1189745" y="4018"/>
                  <a:pt x="1440886" y="0"/>
                </a:cubicBezTo>
                <a:cubicBezTo>
                  <a:pt x="1705861" y="-14180"/>
                  <a:pt x="2045125" y="40644"/>
                  <a:pt x="2238119" y="0"/>
                </a:cubicBezTo>
                <a:cubicBezTo>
                  <a:pt x="2466835" y="-24663"/>
                  <a:pt x="2686539" y="12071"/>
                  <a:pt x="3035352" y="0"/>
                </a:cubicBezTo>
                <a:cubicBezTo>
                  <a:pt x="3397175" y="-2955"/>
                  <a:pt x="3329578" y="16809"/>
                  <a:pt x="3545059" y="0"/>
                </a:cubicBezTo>
                <a:cubicBezTo>
                  <a:pt x="3743825" y="2439"/>
                  <a:pt x="3938357" y="-30313"/>
                  <a:pt x="4126647" y="0"/>
                </a:cubicBezTo>
                <a:cubicBezTo>
                  <a:pt x="4307046" y="-6088"/>
                  <a:pt x="4576380" y="45467"/>
                  <a:pt x="4708235" y="0"/>
                </a:cubicBezTo>
                <a:cubicBezTo>
                  <a:pt x="4788397" y="-11624"/>
                  <a:pt x="5081286" y="60996"/>
                  <a:pt x="5505468" y="0"/>
                </a:cubicBezTo>
                <a:cubicBezTo>
                  <a:pt x="5884549" y="-33012"/>
                  <a:pt x="5959531" y="-29463"/>
                  <a:pt x="6230820" y="0"/>
                </a:cubicBezTo>
                <a:cubicBezTo>
                  <a:pt x="6530317" y="27239"/>
                  <a:pt x="6760242" y="42320"/>
                  <a:pt x="6884289" y="0"/>
                </a:cubicBezTo>
                <a:cubicBezTo>
                  <a:pt x="6986543" y="37284"/>
                  <a:pt x="7600741" y="43429"/>
                  <a:pt x="7975584" y="0"/>
                </a:cubicBezTo>
                <a:cubicBezTo>
                  <a:pt x="8405175" y="-22238"/>
                  <a:pt x="8733901" y="312029"/>
                  <a:pt x="8763000" y="787416"/>
                </a:cubicBezTo>
                <a:cubicBezTo>
                  <a:pt x="8751307" y="987245"/>
                  <a:pt x="8769378" y="1190912"/>
                  <a:pt x="8763000" y="1480321"/>
                </a:cubicBezTo>
                <a:cubicBezTo>
                  <a:pt x="8806643" y="1760399"/>
                  <a:pt x="8775984" y="1798780"/>
                  <a:pt x="8763000" y="2047243"/>
                </a:cubicBezTo>
                <a:cubicBezTo>
                  <a:pt x="8724599" y="2272261"/>
                  <a:pt x="8764218" y="2459691"/>
                  <a:pt x="8763000" y="2614165"/>
                </a:cubicBezTo>
                <a:cubicBezTo>
                  <a:pt x="8794620" y="2775293"/>
                  <a:pt x="8740828" y="2965375"/>
                  <a:pt x="8763000" y="3149592"/>
                </a:cubicBezTo>
                <a:cubicBezTo>
                  <a:pt x="8738472" y="3276454"/>
                  <a:pt x="8807883" y="3746672"/>
                  <a:pt x="8763000" y="3936984"/>
                </a:cubicBezTo>
                <a:cubicBezTo>
                  <a:pt x="8739120" y="4437015"/>
                  <a:pt x="8432826" y="4675684"/>
                  <a:pt x="7975584" y="4724400"/>
                </a:cubicBezTo>
                <a:cubicBezTo>
                  <a:pt x="7832939" y="4752032"/>
                  <a:pt x="7465410" y="4709730"/>
                  <a:pt x="7322114" y="4724400"/>
                </a:cubicBezTo>
                <a:cubicBezTo>
                  <a:pt x="7170466" y="4678982"/>
                  <a:pt x="6942072" y="4763470"/>
                  <a:pt x="6596763" y="4724400"/>
                </a:cubicBezTo>
                <a:cubicBezTo>
                  <a:pt x="6255150" y="4737164"/>
                  <a:pt x="6131715" y="4749606"/>
                  <a:pt x="5871411" y="4724400"/>
                </a:cubicBezTo>
                <a:cubicBezTo>
                  <a:pt x="5622438" y="4727092"/>
                  <a:pt x="5302287" y="4698776"/>
                  <a:pt x="5074178" y="4724400"/>
                </a:cubicBezTo>
                <a:cubicBezTo>
                  <a:pt x="4830728" y="4724347"/>
                  <a:pt x="4582394" y="4711033"/>
                  <a:pt x="4348827" y="4724400"/>
                </a:cubicBezTo>
                <a:cubicBezTo>
                  <a:pt x="4061155" y="4703451"/>
                  <a:pt x="3913622" y="4717141"/>
                  <a:pt x="3767238" y="4724400"/>
                </a:cubicBezTo>
                <a:cubicBezTo>
                  <a:pt x="3628034" y="4704626"/>
                  <a:pt x="3458255" y="4705017"/>
                  <a:pt x="3329414" y="4724400"/>
                </a:cubicBezTo>
                <a:cubicBezTo>
                  <a:pt x="3182332" y="4751385"/>
                  <a:pt x="2838731" y="4692984"/>
                  <a:pt x="2675944" y="4724400"/>
                </a:cubicBezTo>
                <a:cubicBezTo>
                  <a:pt x="2524069" y="4745766"/>
                  <a:pt x="2332956" y="4759027"/>
                  <a:pt x="2094356" y="4724400"/>
                </a:cubicBezTo>
                <a:cubicBezTo>
                  <a:pt x="1850342" y="4709634"/>
                  <a:pt x="1723335" y="4733480"/>
                  <a:pt x="1512767" y="4724400"/>
                </a:cubicBezTo>
                <a:cubicBezTo>
                  <a:pt x="1297869" y="4732754"/>
                  <a:pt x="941618" y="4697103"/>
                  <a:pt x="787416" y="4724400"/>
                </a:cubicBezTo>
                <a:cubicBezTo>
                  <a:pt x="414992" y="4898280"/>
                  <a:pt x="-75944" y="4427423"/>
                  <a:pt x="0" y="3936984"/>
                </a:cubicBezTo>
                <a:cubicBezTo>
                  <a:pt x="-39582" y="3719453"/>
                  <a:pt x="54234" y="3578925"/>
                  <a:pt x="0" y="3370062"/>
                </a:cubicBezTo>
                <a:cubicBezTo>
                  <a:pt x="23864" y="3160027"/>
                  <a:pt x="-5935" y="2917541"/>
                  <a:pt x="0" y="2708652"/>
                </a:cubicBezTo>
                <a:cubicBezTo>
                  <a:pt x="-9414" y="2465460"/>
                  <a:pt x="7567" y="2427940"/>
                  <a:pt x="0" y="2173226"/>
                </a:cubicBezTo>
                <a:cubicBezTo>
                  <a:pt x="5906" y="1931805"/>
                  <a:pt x="29551" y="1770908"/>
                  <a:pt x="0" y="1574808"/>
                </a:cubicBezTo>
                <a:cubicBezTo>
                  <a:pt x="18251" y="1461433"/>
                  <a:pt x="-62161" y="1188356"/>
                  <a:pt x="0" y="787416"/>
                </a:cubicBezTo>
                <a:close/>
              </a:path>
            </a:pathLst>
          </a:custGeom>
          <a:solidFill>
            <a:schemeClr val="lt1"/>
          </a:solidFill>
          <a:ln w="38100">
            <a:solidFill>
              <a:schemeClr val="accent1"/>
            </a:solidFill>
            <a:extLst>
              <a:ext uri="{C807C97D-BFC1-408E-A445-0C87EB9F89A2}">
                <ask:lineSketchStyleProps xmlns:ask="http://schemas.microsoft.com/office/drawing/2018/sketchyshapes" sd="3363174570">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61611" y="394815"/>
                          <a:pt x="428434" y="-41222"/>
                          <a:pt x="787416" y="0"/>
                        </a:cubicBezTo>
                        <a:cubicBezTo>
                          <a:pt x="952910" y="13101"/>
                          <a:pt x="1185537" y="-1522"/>
                          <a:pt x="1440886" y="0"/>
                        </a:cubicBezTo>
                        <a:cubicBezTo>
                          <a:pt x="1696235" y="1522"/>
                          <a:pt x="2044338" y="34023"/>
                          <a:pt x="2238119" y="0"/>
                        </a:cubicBezTo>
                        <a:cubicBezTo>
                          <a:pt x="2431900" y="-34023"/>
                          <a:pt x="2673261" y="5141"/>
                          <a:pt x="3035352" y="0"/>
                        </a:cubicBezTo>
                        <a:cubicBezTo>
                          <a:pt x="3397443" y="-5141"/>
                          <a:pt x="3327458" y="12836"/>
                          <a:pt x="3545059" y="0"/>
                        </a:cubicBezTo>
                        <a:cubicBezTo>
                          <a:pt x="3762660" y="-12836"/>
                          <a:pt x="3950353" y="4694"/>
                          <a:pt x="4126647" y="0"/>
                        </a:cubicBezTo>
                        <a:cubicBezTo>
                          <a:pt x="4302941" y="-4694"/>
                          <a:pt x="4574590" y="18269"/>
                          <a:pt x="4708235" y="0"/>
                        </a:cubicBezTo>
                        <a:cubicBezTo>
                          <a:pt x="4841880" y="-18269"/>
                          <a:pt x="5138290" y="27105"/>
                          <a:pt x="5505468" y="0"/>
                        </a:cubicBezTo>
                        <a:cubicBezTo>
                          <a:pt x="5872646" y="-27105"/>
                          <a:pt x="5948060" y="-16464"/>
                          <a:pt x="6230820" y="0"/>
                        </a:cubicBezTo>
                        <a:cubicBezTo>
                          <a:pt x="6513580" y="16464"/>
                          <a:pt x="6738019" y="14378"/>
                          <a:pt x="6884289" y="0"/>
                        </a:cubicBezTo>
                        <a:cubicBezTo>
                          <a:pt x="7030559" y="-14378"/>
                          <a:pt x="7608152" y="54424"/>
                          <a:pt x="7975584" y="0"/>
                        </a:cubicBezTo>
                        <a:cubicBezTo>
                          <a:pt x="8492644" y="-33875"/>
                          <a:pt x="8717237" y="322264"/>
                          <a:pt x="8763000" y="787416"/>
                        </a:cubicBezTo>
                        <a:cubicBezTo>
                          <a:pt x="8773747" y="938679"/>
                          <a:pt x="8730857" y="1198811"/>
                          <a:pt x="8763000" y="1480321"/>
                        </a:cubicBezTo>
                        <a:cubicBezTo>
                          <a:pt x="8795143" y="1761831"/>
                          <a:pt x="8772803" y="1806366"/>
                          <a:pt x="8763000" y="2047243"/>
                        </a:cubicBezTo>
                        <a:cubicBezTo>
                          <a:pt x="8753197" y="2288120"/>
                          <a:pt x="8735572" y="2455633"/>
                          <a:pt x="8763000" y="2614165"/>
                        </a:cubicBezTo>
                        <a:cubicBezTo>
                          <a:pt x="8790428" y="2772697"/>
                          <a:pt x="8758473" y="2987618"/>
                          <a:pt x="8763000" y="3149592"/>
                        </a:cubicBezTo>
                        <a:cubicBezTo>
                          <a:pt x="8767527" y="3311566"/>
                          <a:pt x="8771915" y="3725796"/>
                          <a:pt x="8763000" y="3936984"/>
                        </a:cubicBezTo>
                        <a:cubicBezTo>
                          <a:pt x="8714274" y="4419359"/>
                          <a:pt x="8442737" y="4672418"/>
                          <a:pt x="7975584" y="4724400"/>
                        </a:cubicBezTo>
                        <a:cubicBezTo>
                          <a:pt x="7838764" y="4729545"/>
                          <a:pt x="7460375" y="4741343"/>
                          <a:pt x="7322114" y="4724400"/>
                        </a:cubicBezTo>
                        <a:cubicBezTo>
                          <a:pt x="7183853" y="4707458"/>
                          <a:pt x="6936978" y="4707459"/>
                          <a:pt x="6596763" y="4724400"/>
                        </a:cubicBezTo>
                        <a:cubicBezTo>
                          <a:pt x="6256548" y="4741341"/>
                          <a:pt x="6137120" y="4743238"/>
                          <a:pt x="5871411" y="4724400"/>
                        </a:cubicBezTo>
                        <a:cubicBezTo>
                          <a:pt x="5605702" y="4705562"/>
                          <a:pt x="5319724" y="4692689"/>
                          <a:pt x="5074178" y="4724400"/>
                        </a:cubicBezTo>
                        <a:cubicBezTo>
                          <a:pt x="4828632" y="4756111"/>
                          <a:pt x="4624487" y="4709443"/>
                          <a:pt x="4348827" y="4724400"/>
                        </a:cubicBezTo>
                        <a:cubicBezTo>
                          <a:pt x="4073167" y="4739357"/>
                          <a:pt x="3919758" y="4732040"/>
                          <a:pt x="3767238" y="4724400"/>
                        </a:cubicBezTo>
                        <a:cubicBezTo>
                          <a:pt x="3614718" y="4716760"/>
                          <a:pt x="3449778" y="4708225"/>
                          <a:pt x="3329414" y="4724400"/>
                        </a:cubicBezTo>
                        <a:cubicBezTo>
                          <a:pt x="3209050" y="4740575"/>
                          <a:pt x="2844776" y="4708622"/>
                          <a:pt x="2675944" y="4724400"/>
                        </a:cubicBezTo>
                        <a:cubicBezTo>
                          <a:pt x="2507112" y="4740179"/>
                          <a:pt x="2308330" y="4739121"/>
                          <a:pt x="2094356" y="4724400"/>
                        </a:cubicBezTo>
                        <a:cubicBezTo>
                          <a:pt x="1880382" y="4709679"/>
                          <a:pt x="1743080" y="4716191"/>
                          <a:pt x="1512767" y="4724400"/>
                        </a:cubicBezTo>
                        <a:cubicBezTo>
                          <a:pt x="1282454" y="4732609"/>
                          <a:pt x="946160" y="4713488"/>
                          <a:pt x="787416" y="4724400"/>
                        </a:cubicBezTo>
                        <a:cubicBezTo>
                          <a:pt x="388720" y="4811535"/>
                          <a:pt x="-4902" y="4411035"/>
                          <a:pt x="0" y="3936984"/>
                        </a:cubicBezTo>
                        <a:cubicBezTo>
                          <a:pt x="-4205" y="3715132"/>
                          <a:pt x="25316" y="3552937"/>
                          <a:pt x="0" y="3370062"/>
                        </a:cubicBezTo>
                        <a:cubicBezTo>
                          <a:pt x="-25316" y="3187187"/>
                          <a:pt x="14504" y="2943164"/>
                          <a:pt x="0" y="2708652"/>
                        </a:cubicBezTo>
                        <a:cubicBezTo>
                          <a:pt x="-14504" y="2474140"/>
                          <a:pt x="6796" y="2438034"/>
                          <a:pt x="0" y="2173226"/>
                        </a:cubicBezTo>
                        <a:cubicBezTo>
                          <a:pt x="-6796" y="1908418"/>
                          <a:pt x="16591" y="1733552"/>
                          <a:pt x="0" y="1574808"/>
                        </a:cubicBezTo>
                        <a:cubicBezTo>
                          <a:pt x="-16591" y="1416064"/>
                          <a:pt x="-21757" y="1157617"/>
                          <a:pt x="0" y="787416"/>
                        </a:cubicBezTo>
                        <a:close/>
                      </a:path>
                      <a:path w="8763000" h="4724400" stroke="0" extrusionOk="0">
                        <a:moveTo>
                          <a:pt x="0" y="787416"/>
                        </a:moveTo>
                        <a:cubicBezTo>
                          <a:pt x="-17741" y="352106"/>
                          <a:pt x="315136" y="-26935"/>
                          <a:pt x="787416" y="0"/>
                        </a:cubicBezTo>
                        <a:cubicBezTo>
                          <a:pt x="1111022" y="36616"/>
                          <a:pt x="1305234" y="-21584"/>
                          <a:pt x="1584649" y="0"/>
                        </a:cubicBezTo>
                        <a:cubicBezTo>
                          <a:pt x="1864064" y="21584"/>
                          <a:pt x="1846233" y="5288"/>
                          <a:pt x="2022474" y="0"/>
                        </a:cubicBezTo>
                        <a:cubicBezTo>
                          <a:pt x="2198716" y="-5288"/>
                          <a:pt x="2520895" y="-31422"/>
                          <a:pt x="2819707" y="0"/>
                        </a:cubicBezTo>
                        <a:cubicBezTo>
                          <a:pt x="3118519" y="31422"/>
                          <a:pt x="3236536" y="-31319"/>
                          <a:pt x="3473177" y="0"/>
                        </a:cubicBezTo>
                        <a:cubicBezTo>
                          <a:pt x="3709818" y="31319"/>
                          <a:pt x="4046788" y="13907"/>
                          <a:pt x="4198528" y="0"/>
                        </a:cubicBezTo>
                        <a:cubicBezTo>
                          <a:pt x="4350268" y="-13907"/>
                          <a:pt x="4571637" y="10827"/>
                          <a:pt x="4708235" y="0"/>
                        </a:cubicBezTo>
                        <a:cubicBezTo>
                          <a:pt x="4844833" y="-10827"/>
                          <a:pt x="5277167" y="30510"/>
                          <a:pt x="5505468" y="0"/>
                        </a:cubicBezTo>
                        <a:cubicBezTo>
                          <a:pt x="5733769" y="-30510"/>
                          <a:pt x="5970408" y="27289"/>
                          <a:pt x="6230820" y="0"/>
                        </a:cubicBezTo>
                        <a:cubicBezTo>
                          <a:pt x="6491232" y="-27289"/>
                          <a:pt x="6643930" y="15825"/>
                          <a:pt x="6956171" y="0"/>
                        </a:cubicBezTo>
                        <a:cubicBezTo>
                          <a:pt x="7268412" y="-15825"/>
                          <a:pt x="7612493" y="-22824"/>
                          <a:pt x="7975584" y="0"/>
                        </a:cubicBezTo>
                        <a:cubicBezTo>
                          <a:pt x="8453718" y="27847"/>
                          <a:pt x="8774411" y="366886"/>
                          <a:pt x="8763000" y="787416"/>
                        </a:cubicBezTo>
                        <a:cubicBezTo>
                          <a:pt x="8737193" y="939461"/>
                          <a:pt x="8785864" y="1158040"/>
                          <a:pt x="8763000" y="1322843"/>
                        </a:cubicBezTo>
                        <a:cubicBezTo>
                          <a:pt x="8740136" y="1487646"/>
                          <a:pt x="8781415" y="1653280"/>
                          <a:pt x="8763000" y="1952756"/>
                        </a:cubicBezTo>
                        <a:cubicBezTo>
                          <a:pt x="8744585" y="2252232"/>
                          <a:pt x="8750889" y="2263279"/>
                          <a:pt x="8763000" y="2488183"/>
                        </a:cubicBezTo>
                        <a:cubicBezTo>
                          <a:pt x="8775111" y="2713087"/>
                          <a:pt x="8766590" y="2875151"/>
                          <a:pt x="8763000" y="3149592"/>
                        </a:cubicBezTo>
                        <a:cubicBezTo>
                          <a:pt x="8759410" y="3424033"/>
                          <a:pt x="8777066" y="3691348"/>
                          <a:pt x="8763000" y="3936984"/>
                        </a:cubicBezTo>
                        <a:cubicBezTo>
                          <a:pt x="8734531" y="4397207"/>
                          <a:pt x="8320884" y="4756110"/>
                          <a:pt x="7975584" y="4724400"/>
                        </a:cubicBezTo>
                        <a:cubicBezTo>
                          <a:pt x="7740421" y="4722239"/>
                          <a:pt x="7637126" y="4704680"/>
                          <a:pt x="7393996" y="4724400"/>
                        </a:cubicBezTo>
                        <a:cubicBezTo>
                          <a:pt x="7150866" y="4744120"/>
                          <a:pt x="6944634" y="4708550"/>
                          <a:pt x="6668644" y="4724400"/>
                        </a:cubicBezTo>
                        <a:cubicBezTo>
                          <a:pt x="6392654" y="4740250"/>
                          <a:pt x="6313652" y="4743500"/>
                          <a:pt x="6015175" y="4724400"/>
                        </a:cubicBezTo>
                        <a:cubicBezTo>
                          <a:pt x="5716698" y="4705300"/>
                          <a:pt x="5688911" y="4716700"/>
                          <a:pt x="5577350" y="4724400"/>
                        </a:cubicBezTo>
                        <a:cubicBezTo>
                          <a:pt x="5465789" y="4732100"/>
                          <a:pt x="5291016" y="4732045"/>
                          <a:pt x="5139525" y="4724400"/>
                        </a:cubicBezTo>
                        <a:cubicBezTo>
                          <a:pt x="4988035" y="4716755"/>
                          <a:pt x="4857403" y="4712084"/>
                          <a:pt x="4629819" y="4724400"/>
                        </a:cubicBezTo>
                        <a:cubicBezTo>
                          <a:pt x="4402235" y="4736716"/>
                          <a:pt x="4386415" y="4735975"/>
                          <a:pt x="4191994" y="4724400"/>
                        </a:cubicBezTo>
                        <a:cubicBezTo>
                          <a:pt x="3997574" y="4712825"/>
                          <a:pt x="3761811" y="4728948"/>
                          <a:pt x="3394761" y="4724400"/>
                        </a:cubicBezTo>
                        <a:cubicBezTo>
                          <a:pt x="3027711" y="4719852"/>
                          <a:pt x="2933312" y="4722278"/>
                          <a:pt x="2597527" y="4724400"/>
                        </a:cubicBezTo>
                        <a:cubicBezTo>
                          <a:pt x="2261742" y="4726522"/>
                          <a:pt x="2230550" y="4697506"/>
                          <a:pt x="1872176" y="4724400"/>
                        </a:cubicBezTo>
                        <a:cubicBezTo>
                          <a:pt x="1513802" y="4751294"/>
                          <a:pt x="1087867" y="4706869"/>
                          <a:pt x="787416" y="4724400"/>
                        </a:cubicBezTo>
                        <a:cubicBezTo>
                          <a:pt x="361866" y="4715900"/>
                          <a:pt x="63500" y="4347830"/>
                          <a:pt x="0" y="3936984"/>
                        </a:cubicBezTo>
                        <a:cubicBezTo>
                          <a:pt x="25125" y="3800569"/>
                          <a:pt x="-13854" y="3530233"/>
                          <a:pt x="0" y="3370062"/>
                        </a:cubicBezTo>
                        <a:cubicBezTo>
                          <a:pt x="13854" y="3209891"/>
                          <a:pt x="-28993" y="2921588"/>
                          <a:pt x="0" y="2740148"/>
                        </a:cubicBezTo>
                        <a:cubicBezTo>
                          <a:pt x="28993" y="2558708"/>
                          <a:pt x="20020" y="2330610"/>
                          <a:pt x="0" y="2204722"/>
                        </a:cubicBezTo>
                        <a:cubicBezTo>
                          <a:pt x="-20020" y="2078834"/>
                          <a:pt x="-1494" y="1792244"/>
                          <a:pt x="0" y="1574808"/>
                        </a:cubicBezTo>
                        <a:cubicBezTo>
                          <a:pt x="1494" y="1357372"/>
                          <a:pt x="-38089" y="1041081"/>
                          <a:pt x="0" y="7874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74A5151A-DF4D-DD50-7288-9355E3E2F4AD}"/>
              </a:ext>
            </a:extLst>
          </p:cNvPr>
          <p:cNvSpPr txBox="1"/>
          <p:nvPr/>
        </p:nvSpPr>
        <p:spPr>
          <a:xfrm>
            <a:off x="876300" y="457200"/>
            <a:ext cx="7660786" cy="3631763"/>
          </a:xfrm>
          <a:prstGeom prst="rect">
            <a:avLst/>
          </a:prstGeom>
          <a:noFill/>
        </p:spPr>
        <p:txBody>
          <a:bodyPr wrap="square" rtlCol="0">
            <a:spAutoFit/>
          </a:bodyPr>
          <a:lstStyle/>
          <a:p>
            <a:pPr algn="ctr"/>
            <a:r>
              <a:rPr lang="en-US" sz="11500" b="1" spc="-15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BÀI HỌC và THỰC HÀNH</a:t>
            </a:r>
            <a:endParaRPr lang="en-US" sz="115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7" name="TextBox 6">
            <a:extLst>
              <a:ext uri="{FF2B5EF4-FFF2-40B4-BE49-F238E27FC236}">
                <a16:creationId xmlns:a16="http://schemas.microsoft.com/office/drawing/2014/main" id="{97548128-B544-3AC1-301F-1813CC8E4735}"/>
              </a:ext>
            </a:extLst>
          </p:cNvPr>
          <p:cNvSpPr txBox="1"/>
          <p:nvPr/>
        </p:nvSpPr>
        <p:spPr>
          <a:xfrm>
            <a:off x="676186" y="457200"/>
            <a:ext cx="8124914" cy="3631763"/>
          </a:xfrm>
          <a:prstGeom prst="rect">
            <a:avLst/>
          </a:prstGeom>
          <a:noFill/>
        </p:spPr>
        <p:txBody>
          <a:bodyPr wrap="square" rtlCol="0">
            <a:spAutoFit/>
          </a:bodyPr>
          <a:lstStyle/>
          <a:p>
            <a:pPr algn="ctr"/>
            <a:r>
              <a:rPr lang="en-US" sz="115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BÀI</a:t>
            </a:r>
            <a:r>
              <a:rPr lang="en-US" sz="115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1500" b="1" spc="-150" dirty="0" err="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HỌC</a:t>
            </a:r>
            <a:r>
              <a:rPr lang="en-US" sz="115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1500" b="1" spc="-150"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và</a:t>
            </a:r>
            <a:r>
              <a:rPr lang="en-US" sz="115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15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THỰC</a:t>
            </a:r>
            <a:r>
              <a:rPr lang="en-US" sz="115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1500" b="1" spc="-150" dirty="0" err="1">
                <a:ln w="28575">
                  <a:solidFill>
                    <a:srgbClr val="002060"/>
                  </a:solidFill>
                  <a:prstDash val="solid"/>
                </a:ln>
                <a:solidFill>
                  <a:srgbClr val="8ADDE6"/>
                </a:solidFill>
                <a:effectLst>
                  <a:outerShdw blurRad="12700" dist="38100" dir="2700000" algn="tl" rotWithShape="0">
                    <a:schemeClr val="accent5">
                      <a:lumMod val="60000"/>
                      <a:lumOff val="40000"/>
                    </a:schemeClr>
                  </a:outerShdw>
                </a:effectLst>
                <a:latin typeface="UTM Cookies" panose="02040603050506020204" pitchFamily="18" charset="0"/>
              </a:rPr>
              <a:t>HÀNH</a:t>
            </a:r>
            <a:endParaRPr lang="en-US" sz="11500" b="1" spc="-150" dirty="0">
              <a:ln w="28575">
                <a:solidFill>
                  <a:srgbClr val="002060"/>
                </a:solidFill>
                <a:prstDash val="solid"/>
              </a:ln>
              <a:solidFill>
                <a:srgbClr val="8ADDE6"/>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14" name="Picture 2" descr="Download Nobi Child Nobita Cartoon Doraemon PNG Download Free HQ PNG Image  | FreePNGImg">
            <a:extLst>
              <a:ext uri="{FF2B5EF4-FFF2-40B4-BE49-F238E27FC236}">
                <a16:creationId xmlns:a16="http://schemas.microsoft.com/office/drawing/2014/main" id="{BAD94DFD-7F52-0A19-CD63-927A19D19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502" y="3439633"/>
            <a:ext cx="6185068" cy="3315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758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42490"/>
            <a:ext cx="2900364" cy="4012739"/>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066801" y="849963"/>
            <a:ext cx="4542940" cy="1225869"/>
          </a:xfrm>
          <a:custGeom>
            <a:avLst/>
            <a:gdLst>
              <a:gd name="connsiteX0" fmla="*/ 0 w 4542940"/>
              <a:gd name="connsiteY0" fmla="*/ 204316 h 1225869"/>
              <a:gd name="connsiteX1" fmla="*/ 204316 w 4542940"/>
              <a:gd name="connsiteY1" fmla="*/ 0 h 1225869"/>
              <a:gd name="connsiteX2" fmla="*/ 2650048 w 4542940"/>
              <a:gd name="connsiteY2" fmla="*/ 0 h 1225869"/>
              <a:gd name="connsiteX3" fmla="*/ 2650048 w 4542940"/>
              <a:gd name="connsiteY3" fmla="*/ 0 h 1225869"/>
              <a:gd name="connsiteX4" fmla="*/ 3785783 w 4542940"/>
              <a:gd name="connsiteY4" fmla="*/ 0 h 1225869"/>
              <a:gd name="connsiteX5" fmla="*/ 4338624 w 4542940"/>
              <a:gd name="connsiteY5" fmla="*/ 0 h 1225869"/>
              <a:gd name="connsiteX6" fmla="*/ 4542940 w 4542940"/>
              <a:gd name="connsiteY6" fmla="*/ 204316 h 1225869"/>
              <a:gd name="connsiteX7" fmla="*/ 4542940 w 4542940"/>
              <a:gd name="connsiteY7" fmla="*/ 715090 h 1225869"/>
              <a:gd name="connsiteX8" fmla="*/ 4542940 w 4542940"/>
              <a:gd name="connsiteY8" fmla="*/ 715090 h 1225869"/>
              <a:gd name="connsiteX9" fmla="*/ 4542940 w 4542940"/>
              <a:gd name="connsiteY9" fmla="*/ 1021558 h 1225869"/>
              <a:gd name="connsiteX10" fmla="*/ 4542940 w 4542940"/>
              <a:gd name="connsiteY10" fmla="*/ 1021553 h 1225869"/>
              <a:gd name="connsiteX11" fmla="*/ 4338624 w 4542940"/>
              <a:gd name="connsiteY11" fmla="*/ 1225869 h 1225869"/>
              <a:gd name="connsiteX12" fmla="*/ 3785783 w 4542940"/>
              <a:gd name="connsiteY12" fmla="*/ 1225869 h 1225869"/>
              <a:gd name="connsiteX13" fmla="*/ 2277330 w 4542940"/>
              <a:gd name="connsiteY13" fmla="*/ 1736161 h 1225869"/>
              <a:gd name="connsiteX14" fmla="*/ 2650048 w 4542940"/>
              <a:gd name="connsiteY14" fmla="*/ 1225869 h 1225869"/>
              <a:gd name="connsiteX15" fmla="*/ 204316 w 4542940"/>
              <a:gd name="connsiteY15" fmla="*/ 1225869 h 1225869"/>
              <a:gd name="connsiteX16" fmla="*/ 0 w 4542940"/>
              <a:gd name="connsiteY16" fmla="*/ 1021553 h 1225869"/>
              <a:gd name="connsiteX17" fmla="*/ 0 w 4542940"/>
              <a:gd name="connsiteY17" fmla="*/ 1021558 h 1225869"/>
              <a:gd name="connsiteX18" fmla="*/ 0 w 4542940"/>
              <a:gd name="connsiteY18" fmla="*/ 715090 h 1225869"/>
              <a:gd name="connsiteX19" fmla="*/ 0 w 4542940"/>
              <a:gd name="connsiteY19" fmla="*/ 715090 h 1225869"/>
              <a:gd name="connsiteX20" fmla="*/ 0 w 4542940"/>
              <a:gd name="connsiteY20" fmla="*/ 204316 h 12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42940" h="1225869" fill="none" extrusionOk="0">
                <a:moveTo>
                  <a:pt x="0" y="204316"/>
                </a:moveTo>
                <a:cubicBezTo>
                  <a:pt x="-2287" y="86731"/>
                  <a:pt x="91085" y="3174"/>
                  <a:pt x="204316" y="0"/>
                </a:cubicBezTo>
                <a:cubicBezTo>
                  <a:pt x="716331" y="-61564"/>
                  <a:pt x="1664108" y="-155430"/>
                  <a:pt x="2650048" y="0"/>
                </a:cubicBezTo>
                <a:lnTo>
                  <a:pt x="2650048" y="0"/>
                </a:lnTo>
                <a:cubicBezTo>
                  <a:pt x="2984924" y="63150"/>
                  <a:pt x="3457195" y="-26066"/>
                  <a:pt x="3785783" y="0"/>
                </a:cubicBezTo>
                <a:cubicBezTo>
                  <a:pt x="3847602" y="-33631"/>
                  <a:pt x="4190705" y="3418"/>
                  <a:pt x="4338624" y="0"/>
                </a:cubicBezTo>
                <a:cubicBezTo>
                  <a:pt x="4448758" y="-439"/>
                  <a:pt x="4536496" y="90949"/>
                  <a:pt x="4542940" y="204316"/>
                </a:cubicBezTo>
                <a:cubicBezTo>
                  <a:pt x="4498377" y="397080"/>
                  <a:pt x="4553456" y="590041"/>
                  <a:pt x="4542940" y="715090"/>
                </a:cubicBezTo>
                <a:lnTo>
                  <a:pt x="4542940" y="715090"/>
                </a:lnTo>
                <a:cubicBezTo>
                  <a:pt x="4517855" y="758162"/>
                  <a:pt x="4521356" y="894666"/>
                  <a:pt x="4542940" y="1021558"/>
                </a:cubicBezTo>
                <a:lnTo>
                  <a:pt x="4542940" y="1021553"/>
                </a:lnTo>
                <a:cubicBezTo>
                  <a:pt x="4555772" y="1146672"/>
                  <a:pt x="4435047" y="1223306"/>
                  <a:pt x="4338624" y="1225869"/>
                </a:cubicBezTo>
                <a:cubicBezTo>
                  <a:pt x="4177515" y="1188240"/>
                  <a:pt x="3845180" y="1217569"/>
                  <a:pt x="3785783" y="1225869"/>
                </a:cubicBezTo>
                <a:cubicBezTo>
                  <a:pt x="3291111" y="1459668"/>
                  <a:pt x="2882802" y="1632594"/>
                  <a:pt x="2277330" y="1736161"/>
                </a:cubicBezTo>
                <a:cubicBezTo>
                  <a:pt x="2455559" y="1526406"/>
                  <a:pt x="2442545" y="1447612"/>
                  <a:pt x="2650048" y="1225869"/>
                </a:cubicBezTo>
                <a:cubicBezTo>
                  <a:pt x="1881246" y="1284328"/>
                  <a:pt x="1065529" y="1063437"/>
                  <a:pt x="204316" y="1225869"/>
                </a:cubicBezTo>
                <a:cubicBezTo>
                  <a:pt x="91651" y="1218165"/>
                  <a:pt x="22516" y="1135082"/>
                  <a:pt x="0" y="1021553"/>
                </a:cubicBezTo>
                <a:lnTo>
                  <a:pt x="0" y="1021558"/>
                </a:lnTo>
                <a:cubicBezTo>
                  <a:pt x="26070" y="914162"/>
                  <a:pt x="-4170" y="753704"/>
                  <a:pt x="0" y="715090"/>
                </a:cubicBezTo>
                <a:lnTo>
                  <a:pt x="0" y="715090"/>
                </a:lnTo>
                <a:cubicBezTo>
                  <a:pt x="-14120" y="599046"/>
                  <a:pt x="-42211" y="364642"/>
                  <a:pt x="0" y="204316"/>
                </a:cubicBezTo>
                <a:close/>
              </a:path>
              <a:path w="4542940" h="1225869" stroke="0" extrusionOk="0">
                <a:moveTo>
                  <a:pt x="0" y="204316"/>
                </a:moveTo>
                <a:cubicBezTo>
                  <a:pt x="5123" y="89419"/>
                  <a:pt x="71922" y="960"/>
                  <a:pt x="204316" y="0"/>
                </a:cubicBezTo>
                <a:cubicBezTo>
                  <a:pt x="661377" y="120733"/>
                  <a:pt x="2117598" y="-81149"/>
                  <a:pt x="2650048" y="0"/>
                </a:cubicBezTo>
                <a:lnTo>
                  <a:pt x="2650048" y="0"/>
                </a:lnTo>
                <a:cubicBezTo>
                  <a:pt x="2946085" y="101667"/>
                  <a:pt x="3319968" y="17654"/>
                  <a:pt x="3785783" y="0"/>
                </a:cubicBezTo>
                <a:cubicBezTo>
                  <a:pt x="3972866" y="-25372"/>
                  <a:pt x="4145323" y="-8484"/>
                  <a:pt x="4338624" y="0"/>
                </a:cubicBezTo>
                <a:cubicBezTo>
                  <a:pt x="4432468" y="10587"/>
                  <a:pt x="4561872" y="90348"/>
                  <a:pt x="4542940" y="204316"/>
                </a:cubicBezTo>
                <a:cubicBezTo>
                  <a:pt x="4550732" y="346582"/>
                  <a:pt x="4544253" y="640842"/>
                  <a:pt x="4542940" y="715090"/>
                </a:cubicBezTo>
                <a:lnTo>
                  <a:pt x="4542940" y="715090"/>
                </a:lnTo>
                <a:cubicBezTo>
                  <a:pt x="4519956" y="867331"/>
                  <a:pt x="4559694" y="982441"/>
                  <a:pt x="4542940" y="1021558"/>
                </a:cubicBezTo>
                <a:lnTo>
                  <a:pt x="4542940" y="1021553"/>
                </a:lnTo>
                <a:cubicBezTo>
                  <a:pt x="4543833" y="1132817"/>
                  <a:pt x="4459082" y="1233828"/>
                  <a:pt x="4338624" y="1225869"/>
                </a:cubicBezTo>
                <a:cubicBezTo>
                  <a:pt x="4227921" y="1199890"/>
                  <a:pt x="3856810" y="1263259"/>
                  <a:pt x="3785783" y="1225869"/>
                </a:cubicBezTo>
                <a:cubicBezTo>
                  <a:pt x="3290439" y="1463575"/>
                  <a:pt x="2721510" y="1615461"/>
                  <a:pt x="2277330" y="1736161"/>
                </a:cubicBezTo>
                <a:cubicBezTo>
                  <a:pt x="2321247" y="1635616"/>
                  <a:pt x="2546130" y="1301056"/>
                  <a:pt x="2650048" y="1225869"/>
                </a:cubicBezTo>
                <a:cubicBezTo>
                  <a:pt x="1723190" y="1363716"/>
                  <a:pt x="801231" y="1343983"/>
                  <a:pt x="204316" y="1225869"/>
                </a:cubicBezTo>
                <a:cubicBezTo>
                  <a:pt x="96331" y="1227404"/>
                  <a:pt x="515" y="1136341"/>
                  <a:pt x="0" y="1021553"/>
                </a:cubicBezTo>
                <a:lnTo>
                  <a:pt x="0" y="1021558"/>
                </a:lnTo>
                <a:cubicBezTo>
                  <a:pt x="12676" y="940350"/>
                  <a:pt x="22052" y="838086"/>
                  <a:pt x="0" y="715090"/>
                </a:cubicBezTo>
                <a:lnTo>
                  <a:pt x="0" y="715090"/>
                </a:lnTo>
                <a:cubicBezTo>
                  <a:pt x="28810" y="607609"/>
                  <a:pt x="32897" y="437644"/>
                  <a:pt x="0" y="204316"/>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129"/>
                      <a:gd name="adj2" fmla="val 91627"/>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ba</a:t>
            </a:r>
            <a:r>
              <a:rPr lang="en-US" sz="3200" dirty="0"/>
              <a:t> </a:t>
            </a:r>
            <a:r>
              <a:rPr lang="en-US" sz="3200" dirty="0" err="1"/>
              <a:t>chữ</a:t>
            </a:r>
            <a:r>
              <a:rPr lang="en-US" sz="3200" dirty="0"/>
              <a:t> </a:t>
            </a:r>
            <a:r>
              <a:rPr lang="en-US" sz="3200" dirty="0" err="1"/>
              <a:t>số</a:t>
            </a:r>
            <a:r>
              <a:rPr lang="en-US" sz="3200" dirty="0"/>
              <a:t>, ta </a:t>
            </a:r>
            <a:r>
              <a:rPr lang="en-US" sz="3200" dirty="0" err="1"/>
              <a:t>phải</a:t>
            </a:r>
            <a:r>
              <a:rPr lang="en-US" sz="3200" dirty="0"/>
              <a:t> </a:t>
            </a:r>
            <a:r>
              <a:rPr lang="en-US" sz="3200" dirty="0" err="1"/>
              <a:t>làm</a:t>
            </a:r>
            <a:r>
              <a:rPr lang="en-US" sz="3200" dirty="0"/>
              <a:t> </a:t>
            </a:r>
            <a:r>
              <a:rPr lang="en-US" sz="3200" dirty="0" err="1"/>
              <a:t>thế</a:t>
            </a:r>
            <a:r>
              <a:rPr lang="en-US" sz="3200" dirty="0"/>
              <a:t> </a:t>
            </a:r>
            <a:r>
              <a:rPr lang="en-US" sz="3200" dirty="0" err="1"/>
              <a:t>nào</a:t>
            </a:r>
            <a:r>
              <a:rPr lang="en-US" sz="3200" dirty="0"/>
              <a:t>?</a:t>
            </a:r>
          </a:p>
        </p:txBody>
      </p:sp>
      <p:sp>
        <p:nvSpPr>
          <p:cNvPr id="5" name="Cloud 4">
            <a:extLst>
              <a:ext uri="{FF2B5EF4-FFF2-40B4-BE49-F238E27FC236}">
                <a16:creationId xmlns:a16="http://schemas.microsoft.com/office/drawing/2014/main" id="{6B2D2153-0016-0DCA-E62A-B65020565FF7}"/>
              </a:ext>
            </a:extLst>
          </p:cNvPr>
          <p:cNvSpPr/>
          <p:nvPr/>
        </p:nvSpPr>
        <p:spPr>
          <a:xfrm>
            <a:off x="6580973" y="1426203"/>
            <a:ext cx="4490723" cy="2768232"/>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UTM Cookies" panose="02040603050506020204" pitchFamily="18" charset="0"/>
              </a:rPr>
              <a:t>CÙNG CHIA SẺ</a:t>
            </a:r>
          </a:p>
        </p:txBody>
      </p:sp>
      <p:grpSp>
        <p:nvGrpSpPr>
          <p:cNvPr id="14" name="Group 13">
            <a:extLst>
              <a:ext uri="{FF2B5EF4-FFF2-40B4-BE49-F238E27FC236}">
                <a16:creationId xmlns:a16="http://schemas.microsoft.com/office/drawing/2014/main" id="{E599D9D3-4F00-5C7A-93DD-764955F4475A}"/>
              </a:ext>
            </a:extLst>
          </p:cNvPr>
          <p:cNvGrpSpPr/>
          <p:nvPr/>
        </p:nvGrpSpPr>
        <p:grpSpPr>
          <a:xfrm>
            <a:off x="6355896" y="3437569"/>
            <a:ext cx="4881065" cy="3422522"/>
            <a:chOff x="1197026" y="4232126"/>
            <a:chExt cx="3751815" cy="2630711"/>
          </a:xfrm>
        </p:grpSpPr>
        <p:pic>
          <p:nvPicPr>
            <p:cNvPr id="15" name="Picture 14">
              <a:extLst>
                <a:ext uri="{FF2B5EF4-FFF2-40B4-BE49-F238E27FC236}">
                  <a16:creationId xmlns:a16="http://schemas.microsoft.com/office/drawing/2014/main" id="{25858361-A1D8-B368-4C85-C54EC1F56492}"/>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A524DE77-AAF8-6687-EB19-9AA791D491DC}"/>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11" name="TextBox 10">
            <a:extLst>
              <a:ext uri="{FF2B5EF4-FFF2-40B4-BE49-F238E27FC236}">
                <a16:creationId xmlns:a16="http://schemas.microsoft.com/office/drawing/2014/main" id="{8BCCD17B-50DA-91EF-EDD2-8ED5BD89B4AA}"/>
              </a:ext>
            </a:extLst>
          </p:cNvPr>
          <p:cNvSpPr txBox="1"/>
          <p:nvPr/>
        </p:nvSpPr>
        <p:spPr>
          <a:xfrm>
            <a:off x="6582260" y="93063"/>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US" sz="3600" b="1" dirty="0" err="1">
                <a:solidFill>
                  <a:schemeClr val="accent5">
                    <a:lumMod val="75000"/>
                  </a:schemeClr>
                </a:solidFill>
                <a:latin typeface="Calibri" panose="020F0502020204030204" pitchFamily="34" charset="0"/>
                <a:cs typeface="Calibri" panose="020F0502020204030204" pitchFamily="34" charset="0"/>
              </a:rPr>
              <a:t>Các</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bạn</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khác</a:t>
            </a:r>
            <a:endParaRPr lang="en-US" sz="3600" b="1" dirty="0">
              <a:solidFill>
                <a:schemeClr val="accent5">
                  <a:lumMod val="75000"/>
                </a:schemeClr>
              </a:solidFill>
              <a:latin typeface="Calibri" panose="020F0502020204030204" pitchFamily="34" charset="0"/>
              <a:cs typeface="Calibri" panose="020F0502020204030204" pitchFamily="34" charset="0"/>
            </a:endParaRPr>
          </a:p>
          <a:p>
            <a:pPr algn="ctr"/>
            <a:r>
              <a:rPr lang="en-US" sz="3600" b="1" dirty="0" err="1">
                <a:solidFill>
                  <a:schemeClr val="accent5">
                    <a:lumMod val="75000"/>
                  </a:schemeClr>
                </a:solidFill>
                <a:latin typeface="Calibri" panose="020F0502020204030204" pitchFamily="34" charset="0"/>
                <a:cs typeface="Calibri" panose="020F0502020204030204" pitchFamily="34" charset="0"/>
              </a:rPr>
              <a:t>Lắng</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nghe</a:t>
            </a:r>
            <a:r>
              <a:rPr lang="en-US" sz="3600" b="1" dirty="0">
                <a:solidFill>
                  <a:schemeClr val="accent5">
                    <a:lumMod val="75000"/>
                  </a:schemeClr>
                </a:solidFill>
                <a:latin typeface="Calibri" panose="020F0502020204030204" pitchFamily="34" charset="0"/>
                <a:cs typeface="Calibri" panose="020F0502020204030204" pitchFamily="34" charset="0"/>
              </a:rPr>
              <a:t> – </a:t>
            </a:r>
            <a:r>
              <a:rPr lang="en-US" sz="3600" b="1" dirty="0" err="1">
                <a:solidFill>
                  <a:schemeClr val="accent5">
                    <a:lumMod val="75000"/>
                  </a:schemeClr>
                </a:solidFill>
                <a:latin typeface="Calibri" panose="020F0502020204030204" pitchFamily="34" charset="0"/>
                <a:cs typeface="Calibri" panose="020F0502020204030204" pitchFamily="34" charset="0"/>
              </a:rPr>
              <a:t>góp</a:t>
            </a:r>
            <a:r>
              <a:rPr lang="en-US" sz="3600" b="1" dirty="0">
                <a:solidFill>
                  <a:schemeClr val="accent5">
                    <a:lumMod val="75000"/>
                  </a:schemeClr>
                </a:solidFill>
                <a:latin typeface="Calibri" panose="020F0502020204030204" pitchFamily="34" charset="0"/>
                <a:cs typeface="Calibri" panose="020F0502020204030204" pitchFamily="34" charset="0"/>
              </a:rPr>
              <a:t> ý - </a:t>
            </a:r>
            <a:r>
              <a:rPr lang="en-US" sz="3600" b="1" dirty="0" err="1">
                <a:solidFill>
                  <a:schemeClr val="accent5">
                    <a:lumMod val="75000"/>
                  </a:schemeClr>
                </a:solidFill>
                <a:latin typeface="Calibri" panose="020F0502020204030204" pitchFamily="34" charset="0"/>
                <a:cs typeface="Calibri" panose="020F0502020204030204" pitchFamily="34" charset="0"/>
              </a:rPr>
              <a:t>bổ</a:t>
            </a:r>
            <a:r>
              <a:rPr lang="en-US" sz="3600" b="1" dirty="0">
                <a:solidFill>
                  <a:schemeClr val="accent5">
                    <a:lumMod val="75000"/>
                  </a:schemeClr>
                </a:solidFill>
                <a:latin typeface="Calibri" panose="020F0502020204030204" pitchFamily="34" charset="0"/>
                <a:cs typeface="Calibri" panose="020F0502020204030204" pitchFamily="34" charset="0"/>
              </a:rPr>
              <a:t> sung</a:t>
            </a:r>
          </a:p>
        </p:txBody>
      </p:sp>
    </p:spTree>
    <p:extLst>
      <p:ext uri="{BB962C8B-B14F-4D97-AF65-F5344CB8AC3E}">
        <p14:creationId xmlns:p14="http://schemas.microsoft.com/office/powerpoint/2010/main" val="8963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33102"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2750870" cy="38059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333500" y="792209"/>
            <a:ext cx="4648200" cy="1233543"/>
          </a:xfrm>
          <a:custGeom>
            <a:avLst/>
            <a:gdLst>
              <a:gd name="connsiteX0" fmla="*/ 0 w 4648200"/>
              <a:gd name="connsiteY0" fmla="*/ 205595 h 1233543"/>
              <a:gd name="connsiteX1" fmla="*/ 205595 w 4648200"/>
              <a:gd name="connsiteY1" fmla="*/ 0 h 1233543"/>
              <a:gd name="connsiteX2" fmla="*/ 774700 w 4648200"/>
              <a:gd name="connsiteY2" fmla="*/ 0 h 1233543"/>
              <a:gd name="connsiteX3" fmla="*/ 774700 w 4648200"/>
              <a:gd name="connsiteY3" fmla="*/ 0 h 1233543"/>
              <a:gd name="connsiteX4" fmla="*/ 1936750 w 4648200"/>
              <a:gd name="connsiteY4" fmla="*/ 0 h 1233543"/>
              <a:gd name="connsiteX5" fmla="*/ 4442605 w 4648200"/>
              <a:gd name="connsiteY5" fmla="*/ 0 h 1233543"/>
              <a:gd name="connsiteX6" fmla="*/ 4648200 w 4648200"/>
              <a:gd name="connsiteY6" fmla="*/ 205595 h 1233543"/>
              <a:gd name="connsiteX7" fmla="*/ 4648200 w 4648200"/>
              <a:gd name="connsiteY7" fmla="*/ 719567 h 1233543"/>
              <a:gd name="connsiteX8" fmla="*/ 4648200 w 4648200"/>
              <a:gd name="connsiteY8" fmla="*/ 719567 h 1233543"/>
              <a:gd name="connsiteX9" fmla="*/ 4648200 w 4648200"/>
              <a:gd name="connsiteY9" fmla="*/ 1027953 h 1233543"/>
              <a:gd name="connsiteX10" fmla="*/ 4648200 w 4648200"/>
              <a:gd name="connsiteY10" fmla="*/ 1027948 h 1233543"/>
              <a:gd name="connsiteX11" fmla="*/ 4442605 w 4648200"/>
              <a:gd name="connsiteY11" fmla="*/ 1233543 h 1233543"/>
              <a:gd name="connsiteX12" fmla="*/ 1936750 w 4648200"/>
              <a:gd name="connsiteY12" fmla="*/ 1233543 h 1233543"/>
              <a:gd name="connsiteX13" fmla="*/ 587021 w 4648200"/>
              <a:gd name="connsiteY13" fmla="*/ 1651332 h 1233543"/>
              <a:gd name="connsiteX14" fmla="*/ 774700 w 4648200"/>
              <a:gd name="connsiteY14" fmla="*/ 1233543 h 1233543"/>
              <a:gd name="connsiteX15" fmla="*/ 205595 w 4648200"/>
              <a:gd name="connsiteY15" fmla="*/ 1233543 h 1233543"/>
              <a:gd name="connsiteX16" fmla="*/ 0 w 4648200"/>
              <a:gd name="connsiteY16" fmla="*/ 1027948 h 1233543"/>
              <a:gd name="connsiteX17" fmla="*/ 0 w 4648200"/>
              <a:gd name="connsiteY17" fmla="*/ 1027953 h 1233543"/>
              <a:gd name="connsiteX18" fmla="*/ 0 w 4648200"/>
              <a:gd name="connsiteY18" fmla="*/ 719567 h 1233543"/>
              <a:gd name="connsiteX19" fmla="*/ 0 w 4648200"/>
              <a:gd name="connsiteY19" fmla="*/ 719567 h 1233543"/>
              <a:gd name="connsiteX20" fmla="*/ 0 w 4648200"/>
              <a:gd name="connsiteY20" fmla="*/ 205595 h 123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233543" fill="none" extrusionOk="0">
                <a:moveTo>
                  <a:pt x="0" y="205595"/>
                </a:moveTo>
                <a:cubicBezTo>
                  <a:pt x="-4627" y="82448"/>
                  <a:pt x="89505" y="20695"/>
                  <a:pt x="205595" y="0"/>
                </a:cubicBezTo>
                <a:cubicBezTo>
                  <a:pt x="403496" y="-28795"/>
                  <a:pt x="613770" y="37181"/>
                  <a:pt x="774700" y="0"/>
                </a:cubicBezTo>
                <a:lnTo>
                  <a:pt x="774700" y="0"/>
                </a:lnTo>
                <a:cubicBezTo>
                  <a:pt x="1099500" y="85579"/>
                  <a:pt x="1634715" y="-60642"/>
                  <a:pt x="1936750" y="0"/>
                </a:cubicBezTo>
                <a:cubicBezTo>
                  <a:pt x="2759130" y="-78244"/>
                  <a:pt x="3906445" y="115028"/>
                  <a:pt x="4442605" y="0"/>
                </a:cubicBezTo>
                <a:cubicBezTo>
                  <a:pt x="4537738" y="-2990"/>
                  <a:pt x="4640178" y="91393"/>
                  <a:pt x="4648200" y="205595"/>
                </a:cubicBezTo>
                <a:cubicBezTo>
                  <a:pt x="4683291" y="363280"/>
                  <a:pt x="4627208" y="496285"/>
                  <a:pt x="4648200" y="719567"/>
                </a:cubicBezTo>
                <a:lnTo>
                  <a:pt x="4648200" y="719567"/>
                </a:lnTo>
                <a:cubicBezTo>
                  <a:pt x="4652392" y="815696"/>
                  <a:pt x="4672757" y="985336"/>
                  <a:pt x="4648200" y="1027953"/>
                </a:cubicBezTo>
                <a:lnTo>
                  <a:pt x="4648200" y="1027948"/>
                </a:lnTo>
                <a:cubicBezTo>
                  <a:pt x="4656433" y="1149373"/>
                  <a:pt x="4548413" y="1232335"/>
                  <a:pt x="4442605" y="1233543"/>
                </a:cubicBezTo>
                <a:cubicBezTo>
                  <a:pt x="3865201" y="1289096"/>
                  <a:pt x="2205426" y="1211072"/>
                  <a:pt x="1936750" y="1233543"/>
                </a:cubicBezTo>
                <a:cubicBezTo>
                  <a:pt x="1588762" y="1417686"/>
                  <a:pt x="805701" y="1520815"/>
                  <a:pt x="587021" y="1651332"/>
                </a:cubicBezTo>
                <a:cubicBezTo>
                  <a:pt x="670802" y="1536676"/>
                  <a:pt x="674437" y="1414105"/>
                  <a:pt x="774700" y="1233543"/>
                </a:cubicBezTo>
                <a:cubicBezTo>
                  <a:pt x="529515" y="1223827"/>
                  <a:pt x="347878" y="1210294"/>
                  <a:pt x="205595" y="1233543"/>
                </a:cubicBezTo>
                <a:cubicBezTo>
                  <a:pt x="92488" y="1214342"/>
                  <a:pt x="14938" y="1141951"/>
                  <a:pt x="0" y="1027948"/>
                </a:cubicBezTo>
                <a:lnTo>
                  <a:pt x="0" y="1027953"/>
                </a:lnTo>
                <a:cubicBezTo>
                  <a:pt x="-7263" y="927918"/>
                  <a:pt x="3686" y="819716"/>
                  <a:pt x="0" y="719567"/>
                </a:cubicBezTo>
                <a:lnTo>
                  <a:pt x="0" y="719567"/>
                </a:lnTo>
                <a:cubicBezTo>
                  <a:pt x="3758" y="581280"/>
                  <a:pt x="12102" y="268954"/>
                  <a:pt x="0" y="205595"/>
                </a:cubicBezTo>
                <a:close/>
              </a:path>
              <a:path w="4648200" h="1233543" stroke="0" extrusionOk="0">
                <a:moveTo>
                  <a:pt x="0" y="205595"/>
                </a:moveTo>
                <a:cubicBezTo>
                  <a:pt x="12554" y="87011"/>
                  <a:pt x="85198" y="336"/>
                  <a:pt x="205595" y="0"/>
                </a:cubicBezTo>
                <a:cubicBezTo>
                  <a:pt x="288217" y="19872"/>
                  <a:pt x="620939" y="-16130"/>
                  <a:pt x="774700" y="0"/>
                </a:cubicBezTo>
                <a:lnTo>
                  <a:pt x="774700" y="0"/>
                </a:lnTo>
                <a:cubicBezTo>
                  <a:pt x="1296051" y="37411"/>
                  <a:pt x="1625941" y="-72725"/>
                  <a:pt x="1936750" y="0"/>
                </a:cubicBezTo>
                <a:cubicBezTo>
                  <a:pt x="2811181" y="-154272"/>
                  <a:pt x="3948053" y="-5549"/>
                  <a:pt x="4442605" y="0"/>
                </a:cubicBezTo>
                <a:cubicBezTo>
                  <a:pt x="4541774" y="8012"/>
                  <a:pt x="4652216" y="91809"/>
                  <a:pt x="4648200" y="205595"/>
                </a:cubicBezTo>
                <a:cubicBezTo>
                  <a:pt x="4609766" y="417601"/>
                  <a:pt x="4679604" y="567288"/>
                  <a:pt x="4648200" y="719567"/>
                </a:cubicBezTo>
                <a:lnTo>
                  <a:pt x="4648200" y="719567"/>
                </a:lnTo>
                <a:cubicBezTo>
                  <a:pt x="4670445" y="781384"/>
                  <a:pt x="4628311" y="931164"/>
                  <a:pt x="4648200" y="1027953"/>
                </a:cubicBezTo>
                <a:lnTo>
                  <a:pt x="4648200" y="1027948"/>
                </a:lnTo>
                <a:cubicBezTo>
                  <a:pt x="4658645" y="1123060"/>
                  <a:pt x="4566746" y="1244612"/>
                  <a:pt x="4442605" y="1233543"/>
                </a:cubicBezTo>
                <a:cubicBezTo>
                  <a:pt x="3339535" y="1213716"/>
                  <a:pt x="3074260" y="1305249"/>
                  <a:pt x="1936750" y="1233543"/>
                </a:cubicBezTo>
                <a:cubicBezTo>
                  <a:pt x="1472038" y="1301415"/>
                  <a:pt x="790662" y="1616126"/>
                  <a:pt x="587021" y="1651332"/>
                </a:cubicBezTo>
                <a:cubicBezTo>
                  <a:pt x="684045" y="1503227"/>
                  <a:pt x="761421" y="1314485"/>
                  <a:pt x="774700" y="1233543"/>
                </a:cubicBezTo>
                <a:cubicBezTo>
                  <a:pt x="615597" y="1205077"/>
                  <a:pt x="351107" y="1253348"/>
                  <a:pt x="205595" y="1233543"/>
                </a:cubicBezTo>
                <a:cubicBezTo>
                  <a:pt x="106990" y="1238266"/>
                  <a:pt x="3729" y="1155598"/>
                  <a:pt x="0" y="1027948"/>
                </a:cubicBezTo>
                <a:lnTo>
                  <a:pt x="0" y="1027953"/>
                </a:lnTo>
                <a:cubicBezTo>
                  <a:pt x="-23422" y="880186"/>
                  <a:pt x="13983" y="866083"/>
                  <a:pt x="0" y="719567"/>
                </a:cubicBezTo>
                <a:lnTo>
                  <a:pt x="0" y="719567"/>
                </a:lnTo>
                <a:cubicBezTo>
                  <a:pt x="20773" y="665683"/>
                  <a:pt x="-32495" y="330483"/>
                  <a:pt x="0" y="205595"/>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ba</a:t>
            </a:r>
            <a:r>
              <a:rPr lang="en-US" sz="3200" dirty="0"/>
              <a:t> </a:t>
            </a:r>
            <a:r>
              <a:rPr lang="en-US" sz="3200" dirty="0" err="1"/>
              <a:t>chữ</a:t>
            </a:r>
            <a:r>
              <a:rPr lang="en-US" sz="3200" dirty="0"/>
              <a:t> </a:t>
            </a:r>
            <a:r>
              <a:rPr lang="en-US" sz="3200" dirty="0" err="1"/>
              <a:t>số</a:t>
            </a:r>
            <a:r>
              <a:rPr lang="en-US" sz="3200" dirty="0"/>
              <a:t>, ta </a:t>
            </a:r>
            <a:r>
              <a:rPr lang="en-US" sz="3200" dirty="0" err="1"/>
              <a:t>phải</a:t>
            </a:r>
            <a:r>
              <a:rPr lang="en-US" sz="3200" dirty="0"/>
              <a:t> </a:t>
            </a:r>
            <a:r>
              <a:rPr lang="en-US" sz="3200" dirty="0" err="1"/>
              <a:t>làm</a:t>
            </a:r>
            <a:r>
              <a:rPr lang="en-US" sz="3200" dirty="0"/>
              <a:t> </a:t>
            </a:r>
            <a:r>
              <a:rPr lang="en-US" sz="3200" dirty="0" err="1"/>
              <a:t>thế</a:t>
            </a:r>
            <a:r>
              <a:rPr lang="en-US" sz="3200" dirty="0"/>
              <a:t> </a:t>
            </a:r>
            <a:r>
              <a:rPr lang="en-US" sz="3200" dirty="0" err="1"/>
              <a:t>nào</a:t>
            </a:r>
            <a:r>
              <a:rPr lang="en-US" sz="3200" dirty="0"/>
              <a:t>?</a:t>
            </a:r>
          </a:p>
        </p:txBody>
      </p:sp>
      <p:pic>
        <p:nvPicPr>
          <p:cNvPr id="3" name="Picture 8">
            <a:hlinkClick r:id="rId4" action="ppaction://hlinksldjump"/>
            <a:extLst>
              <a:ext uri="{FF2B5EF4-FFF2-40B4-BE49-F238E27FC236}">
                <a16:creationId xmlns:a16="http://schemas.microsoft.com/office/drawing/2014/main" id="{B5E04E88-927D-AAF5-B8BE-174A6C5DF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18436" y="2442490"/>
            <a:ext cx="3654156" cy="433931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9E43DDD4-7C43-8FF0-45A7-DA63AFA0FE1B}"/>
              </a:ext>
            </a:extLst>
          </p:cNvPr>
          <p:cNvSpPr/>
          <p:nvPr/>
        </p:nvSpPr>
        <p:spPr>
          <a:xfrm>
            <a:off x="7010400" y="1034479"/>
            <a:ext cx="4648200" cy="1480121"/>
          </a:xfrm>
          <a:custGeom>
            <a:avLst/>
            <a:gdLst>
              <a:gd name="connsiteX0" fmla="*/ 0 w 4648200"/>
              <a:gd name="connsiteY0" fmla="*/ 246692 h 1480121"/>
              <a:gd name="connsiteX1" fmla="*/ 246692 w 4648200"/>
              <a:gd name="connsiteY1" fmla="*/ 0 h 1480121"/>
              <a:gd name="connsiteX2" fmla="*/ 774700 w 4648200"/>
              <a:gd name="connsiteY2" fmla="*/ 0 h 1480121"/>
              <a:gd name="connsiteX3" fmla="*/ 774700 w 4648200"/>
              <a:gd name="connsiteY3" fmla="*/ 0 h 1480121"/>
              <a:gd name="connsiteX4" fmla="*/ 1936750 w 4648200"/>
              <a:gd name="connsiteY4" fmla="*/ 0 h 1480121"/>
              <a:gd name="connsiteX5" fmla="*/ 4401508 w 4648200"/>
              <a:gd name="connsiteY5" fmla="*/ 0 h 1480121"/>
              <a:gd name="connsiteX6" fmla="*/ 4648200 w 4648200"/>
              <a:gd name="connsiteY6" fmla="*/ 246692 h 1480121"/>
              <a:gd name="connsiteX7" fmla="*/ 4648200 w 4648200"/>
              <a:gd name="connsiteY7" fmla="*/ 863404 h 1480121"/>
              <a:gd name="connsiteX8" fmla="*/ 4648200 w 4648200"/>
              <a:gd name="connsiteY8" fmla="*/ 863404 h 1480121"/>
              <a:gd name="connsiteX9" fmla="*/ 4648200 w 4648200"/>
              <a:gd name="connsiteY9" fmla="*/ 1233434 h 1480121"/>
              <a:gd name="connsiteX10" fmla="*/ 4648200 w 4648200"/>
              <a:gd name="connsiteY10" fmla="*/ 1233429 h 1480121"/>
              <a:gd name="connsiteX11" fmla="*/ 4401508 w 4648200"/>
              <a:gd name="connsiteY11" fmla="*/ 1480121 h 1480121"/>
              <a:gd name="connsiteX12" fmla="*/ 1936750 w 4648200"/>
              <a:gd name="connsiteY12" fmla="*/ 1480121 h 1480121"/>
              <a:gd name="connsiteX13" fmla="*/ 2086205 w 4648200"/>
              <a:gd name="connsiteY13" fmla="*/ 1938899 h 1480121"/>
              <a:gd name="connsiteX14" fmla="*/ 774700 w 4648200"/>
              <a:gd name="connsiteY14" fmla="*/ 1480121 h 1480121"/>
              <a:gd name="connsiteX15" fmla="*/ 246692 w 4648200"/>
              <a:gd name="connsiteY15" fmla="*/ 1480121 h 1480121"/>
              <a:gd name="connsiteX16" fmla="*/ 0 w 4648200"/>
              <a:gd name="connsiteY16" fmla="*/ 1233429 h 1480121"/>
              <a:gd name="connsiteX17" fmla="*/ 0 w 4648200"/>
              <a:gd name="connsiteY17" fmla="*/ 1233434 h 1480121"/>
              <a:gd name="connsiteX18" fmla="*/ 0 w 4648200"/>
              <a:gd name="connsiteY18" fmla="*/ 863404 h 1480121"/>
              <a:gd name="connsiteX19" fmla="*/ 0 w 4648200"/>
              <a:gd name="connsiteY19" fmla="*/ 863404 h 1480121"/>
              <a:gd name="connsiteX20" fmla="*/ 0 w 4648200"/>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480121" fill="none" extrusionOk="0">
                <a:moveTo>
                  <a:pt x="0" y="246692"/>
                </a:moveTo>
                <a:cubicBezTo>
                  <a:pt x="-6020" y="97959"/>
                  <a:pt x="107753" y="21935"/>
                  <a:pt x="246692" y="0"/>
                </a:cubicBezTo>
                <a:cubicBezTo>
                  <a:pt x="462485" y="-8020"/>
                  <a:pt x="643633" y="-10990"/>
                  <a:pt x="774700" y="0"/>
                </a:cubicBezTo>
                <a:lnTo>
                  <a:pt x="774700" y="0"/>
                </a:lnTo>
                <a:cubicBezTo>
                  <a:pt x="1099500" y="85579"/>
                  <a:pt x="1634715" y="-60642"/>
                  <a:pt x="1936750" y="0"/>
                </a:cubicBezTo>
                <a:cubicBezTo>
                  <a:pt x="2715116" y="-78244"/>
                  <a:pt x="3915049" y="115028"/>
                  <a:pt x="4401508" y="0"/>
                </a:cubicBezTo>
                <a:cubicBezTo>
                  <a:pt x="4534688" y="-497"/>
                  <a:pt x="4635498" y="109411"/>
                  <a:pt x="4648200" y="246692"/>
                </a:cubicBezTo>
                <a:cubicBezTo>
                  <a:pt x="4647786" y="535383"/>
                  <a:pt x="4675695" y="575325"/>
                  <a:pt x="4648200" y="863404"/>
                </a:cubicBezTo>
                <a:lnTo>
                  <a:pt x="4648200" y="863404"/>
                </a:lnTo>
                <a:cubicBezTo>
                  <a:pt x="4670939" y="1045788"/>
                  <a:pt x="4673270" y="1075950"/>
                  <a:pt x="4648200" y="1233434"/>
                </a:cubicBezTo>
                <a:lnTo>
                  <a:pt x="4648200" y="1233429"/>
                </a:lnTo>
                <a:cubicBezTo>
                  <a:pt x="4664279" y="1385057"/>
                  <a:pt x="4533706" y="1479489"/>
                  <a:pt x="4401508" y="1480121"/>
                </a:cubicBezTo>
                <a:cubicBezTo>
                  <a:pt x="4131985" y="1535674"/>
                  <a:pt x="2371458" y="1457650"/>
                  <a:pt x="1936750" y="1480121"/>
                </a:cubicBezTo>
                <a:cubicBezTo>
                  <a:pt x="1977770" y="1687681"/>
                  <a:pt x="2081024" y="1819196"/>
                  <a:pt x="2086205" y="1938899"/>
                </a:cubicBezTo>
                <a:cubicBezTo>
                  <a:pt x="1740212" y="1801567"/>
                  <a:pt x="1129297" y="1677131"/>
                  <a:pt x="774700" y="1480121"/>
                </a:cubicBezTo>
                <a:cubicBezTo>
                  <a:pt x="637817" y="1487646"/>
                  <a:pt x="323296" y="1476794"/>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4648200" h="1480121" stroke="0" extrusionOk="0">
                <a:moveTo>
                  <a:pt x="0" y="246692"/>
                </a:moveTo>
                <a:cubicBezTo>
                  <a:pt x="12007" y="105630"/>
                  <a:pt x="97094" y="655"/>
                  <a:pt x="246692" y="0"/>
                </a:cubicBezTo>
                <a:cubicBezTo>
                  <a:pt x="348832" y="9124"/>
                  <a:pt x="700931" y="2920"/>
                  <a:pt x="774700" y="0"/>
                </a:cubicBezTo>
                <a:lnTo>
                  <a:pt x="774700" y="0"/>
                </a:lnTo>
                <a:cubicBezTo>
                  <a:pt x="1296051" y="37411"/>
                  <a:pt x="1625941" y="-72725"/>
                  <a:pt x="1936750" y="0"/>
                </a:cubicBezTo>
                <a:cubicBezTo>
                  <a:pt x="2886477" y="-154272"/>
                  <a:pt x="3187847" y="-5549"/>
                  <a:pt x="4401508" y="0"/>
                </a:cubicBezTo>
                <a:cubicBezTo>
                  <a:pt x="4526193" y="6441"/>
                  <a:pt x="4671110" y="109084"/>
                  <a:pt x="4648200" y="246692"/>
                </a:cubicBezTo>
                <a:cubicBezTo>
                  <a:pt x="4605565" y="466810"/>
                  <a:pt x="4612757" y="732556"/>
                  <a:pt x="4648200" y="863404"/>
                </a:cubicBezTo>
                <a:lnTo>
                  <a:pt x="4648200" y="863404"/>
                </a:lnTo>
                <a:cubicBezTo>
                  <a:pt x="4636086" y="902244"/>
                  <a:pt x="4636738" y="1122808"/>
                  <a:pt x="4648200" y="1233434"/>
                </a:cubicBezTo>
                <a:lnTo>
                  <a:pt x="4648200" y="1233429"/>
                </a:lnTo>
                <a:cubicBezTo>
                  <a:pt x="4660435" y="1348080"/>
                  <a:pt x="4549683" y="1492587"/>
                  <a:pt x="4401508" y="1480121"/>
                </a:cubicBezTo>
                <a:cubicBezTo>
                  <a:pt x="3767740" y="1460294"/>
                  <a:pt x="2208038" y="1551827"/>
                  <a:pt x="1936750" y="1480121"/>
                </a:cubicBezTo>
                <a:cubicBezTo>
                  <a:pt x="1977519" y="1626473"/>
                  <a:pt x="2039359" y="1714525"/>
                  <a:pt x="2086205" y="1938899"/>
                </a:cubicBezTo>
                <a:cubicBezTo>
                  <a:pt x="1487340" y="1825596"/>
                  <a:pt x="1188190" y="1663360"/>
                  <a:pt x="774700" y="1480121"/>
                </a:cubicBezTo>
                <a:cubicBezTo>
                  <a:pt x="628581" y="1518191"/>
                  <a:pt x="376402" y="1482224"/>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5118"/>
                      <a:gd name="adj2" fmla="val 8099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ba</a:t>
            </a:r>
            <a:r>
              <a:rPr lang="en-US" sz="3200" dirty="0"/>
              <a:t> </a:t>
            </a:r>
            <a:r>
              <a:rPr lang="en-US" sz="3200" dirty="0" err="1"/>
              <a:t>chữ</a:t>
            </a:r>
            <a:r>
              <a:rPr lang="en-US" sz="3200" dirty="0"/>
              <a:t> </a:t>
            </a:r>
            <a:r>
              <a:rPr lang="en-US" sz="3200" dirty="0" err="1"/>
              <a:t>số</a:t>
            </a:r>
            <a:r>
              <a:rPr lang="en-US" sz="3200" dirty="0"/>
              <a:t>, ta </a:t>
            </a:r>
            <a:r>
              <a:rPr lang="en-US" sz="3200" dirty="0" err="1"/>
              <a:t>phải</a:t>
            </a:r>
            <a:r>
              <a:rPr lang="en-US" sz="3200" dirty="0"/>
              <a:t> </a:t>
            </a:r>
            <a:r>
              <a:rPr lang="en-US" sz="3200" b="1" dirty="0" err="1"/>
              <a:t>đặt</a:t>
            </a:r>
            <a:r>
              <a:rPr lang="en-US" sz="3200" b="1" dirty="0"/>
              <a:t> </a:t>
            </a:r>
            <a:r>
              <a:rPr lang="en-US" sz="3200" b="1" dirty="0" err="1"/>
              <a:t>tính</a:t>
            </a:r>
            <a:r>
              <a:rPr lang="en-US" sz="3200" dirty="0"/>
              <a:t>.</a:t>
            </a:r>
          </a:p>
        </p:txBody>
      </p:sp>
    </p:spTree>
    <p:extLst>
      <p:ext uri="{BB962C8B-B14F-4D97-AF65-F5344CB8AC3E}">
        <p14:creationId xmlns:p14="http://schemas.microsoft.com/office/powerpoint/2010/main" val="2024120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33102"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2750870" cy="38059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333500" y="792209"/>
            <a:ext cx="4648200" cy="1233543"/>
          </a:xfrm>
          <a:custGeom>
            <a:avLst/>
            <a:gdLst>
              <a:gd name="connsiteX0" fmla="*/ 0 w 4648200"/>
              <a:gd name="connsiteY0" fmla="*/ 205595 h 1233543"/>
              <a:gd name="connsiteX1" fmla="*/ 205595 w 4648200"/>
              <a:gd name="connsiteY1" fmla="*/ 0 h 1233543"/>
              <a:gd name="connsiteX2" fmla="*/ 774700 w 4648200"/>
              <a:gd name="connsiteY2" fmla="*/ 0 h 1233543"/>
              <a:gd name="connsiteX3" fmla="*/ 774700 w 4648200"/>
              <a:gd name="connsiteY3" fmla="*/ 0 h 1233543"/>
              <a:gd name="connsiteX4" fmla="*/ 1936750 w 4648200"/>
              <a:gd name="connsiteY4" fmla="*/ 0 h 1233543"/>
              <a:gd name="connsiteX5" fmla="*/ 4442605 w 4648200"/>
              <a:gd name="connsiteY5" fmla="*/ 0 h 1233543"/>
              <a:gd name="connsiteX6" fmla="*/ 4648200 w 4648200"/>
              <a:gd name="connsiteY6" fmla="*/ 205595 h 1233543"/>
              <a:gd name="connsiteX7" fmla="*/ 4648200 w 4648200"/>
              <a:gd name="connsiteY7" fmla="*/ 719567 h 1233543"/>
              <a:gd name="connsiteX8" fmla="*/ 4648200 w 4648200"/>
              <a:gd name="connsiteY8" fmla="*/ 719567 h 1233543"/>
              <a:gd name="connsiteX9" fmla="*/ 4648200 w 4648200"/>
              <a:gd name="connsiteY9" fmla="*/ 1027953 h 1233543"/>
              <a:gd name="connsiteX10" fmla="*/ 4648200 w 4648200"/>
              <a:gd name="connsiteY10" fmla="*/ 1027948 h 1233543"/>
              <a:gd name="connsiteX11" fmla="*/ 4442605 w 4648200"/>
              <a:gd name="connsiteY11" fmla="*/ 1233543 h 1233543"/>
              <a:gd name="connsiteX12" fmla="*/ 1936750 w 4648200"/>
              <a:gd name="connsiteY12" fmla="*/ 1233543 h 1233543"/>
              <a:gd name="connsiteX13" fmla="*/ 587021 w 4648200"/>
              <a:gd name="connsiteY13" fmla="*/ 1651332 h 1233543"/>
              <a:gd name="connsiteX14" fmla="*/ 774700 w 4648200"/>
              <a:gd name="connsiteY14" fmla="*/ 1233543 h 1233543"/>
              <a:gd name="connsiteX15" fmla="*/ 205595 w 4648200"/>
              <a:gd name="connsiteY15" fmla="*/ 1233543 h 1233543"/>
              <a:gd name="connsiteX16" fmla="*/ 0 w 4648200"/>
              <a:gd name="connsiteY16" fmla="*/ 1027948 h 1233543"/>
              <a:gd name="connsiteX17" fmla="*/ 0 w 4648200"/>
              <a:gd name="connsiteY17" fmla="*/ 1027953 h 1233543"/>
              <a:gd name="connsiteX18" fmla="*/ 0 w 4648200"/>
              <a:gd name="connsiteY18" fmla="*/ 719567 h 1233543"/>
              <a:gd name="connsiteX19" fmla="*/ 0 w 4648200"/>
              <a:gd name="connsiteY19" fmla="*/ 719567 h 1233543"/>
              <a:gd name="connsiteX20" fmla="*/ 0 w 4648200"/>
              <a:gd name="connsiteY20" fmla="*/ 205595 h 123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233543" fill="none" extrusionOk="0">
                <a:moveTo>
                  <a:pt x="0" y="205595"/>
                </a:moveTo>
                <a:cubicBezTo>
                  <a:pt x="-4627" y="82448"/>
                  <a:pt x="89505" y="20695"/>
                  <a:pt x="205595" y="0"/>
                </a:cubicBezTo>
                <a:cubicBezTo>
                  <a:pt x="403496" y="-28795"/>
                  <a:pt x="613770" y="37181"/>
                  <a:pt x="774700" y="0"/>
                </a:cubicBezTo>
                <a:lnTo>
                  <a:pt x="774700" y="0"/>
                </a:lnTo>
                <a:cubicBezTo>
                  <a:pt x="1099500" y="85579"/>
                  <a:pt x="1634715" y="-60642"/>
                  <a:pt x="1936750" y="0"/>
                </a:cubicBezTo>
                <a:cubicBezTo>
                  <a:pt x="2759130" y="-78244"/>
                  <a:pt x="3906445" y="115028"/>
                  <a:pt x="4442605" y="0"/>
                </a:cubicBezTo>
                <a:cubicBezTo>
                  <a:pt x="4537738" y="-2990"/>
                  <a:pt x="4640178" y="91393"/>
                  <a:pt x="4648200" y="205595"/>
                </a:cubicBezTo>
                <a:cubicBezTo>
                  <a:pt x="4683291" y="363280"/>
                  <a:pt x="4627208" y="496285"/>
                  <a:pt x="4648200" y="719567"/>
                </a:cubicBezTo>
                <a:lnTo>
                  <a:pt x="4648200" y="719567"/>
                </a:lnTo>
                <a:cubicBezTo>
                  <a:pt x="4652392" y="815696"/>
                  <a:pt x="4672757" y="985336"/>
                  <a:pt x="4648200" y="1027953"/>
                </a:cubicBezTo>
                <a:lnTo>
                  <a:pt x="4648200" y="1027948"/>
                </a:lnTo>
                <a:cubicBezTo>
                  <a:pt x="4656433" y="1149373"/>
                  <a:pt x="4548413" y="1232335"/>
                  <a:pt x="4442605" y="1233543"/>
                </a:cubicBezTo>
                <a:cubicBezTo>
                  <a:pt x="3865201" y="1289096"/>
                  <a:pt x="2205426" y="1211072"/>
                  <a:pt x="1936750" y="1233543"/>
                </a:cubicBezTo>
                <a:cubicBezTo>
                  <a:pt x="1588762" y="1417686"/>
                  <a:pt x="805701" y="1520815"/>
                  <a:pt x="587021" y="1651332"/>
                </a:cubicBezTo>
                <a:cubicBezTo>
                  <a:pt x="670802" y="1536676"/>
                  <a:pt x="674437" y="1414105"/>
                  <a:pt x="774700" y="1233543"/>
                </a:cubicBezTo>
                <a:cubicBezTo>
                  <a:pt x="529515" y="1223827"/>
                  <a:pt x="347878" y="1210294"/>
                  <a:pt x="205595" y="1233543"/>
                </a:cubicBezTo>
                <a:cubicBezTo>
                  <a:pt x="92488" y="1214342"/>
                  <a:pt x="14938" y="1141951"/>
                  <a:pt x="0" y="1027948"/>
                </a:cubicBezTo>
                <a:lnTo>
                  <a:pt x="0" y="1027953"/>
                </a:lnTo>
                <a:cubicBezTo>
                  <a:pt x="-7263" y="927918"/>
                  <a:pt x="3686" y="819716"/>
                  <a:pt x="0" y="719567"/>
                </a:cubicBezTo>
                <a:lnTo>
                  <a:pt x="0" y="719567"/>
                </a:lnTo>
                <a:cubicBezTo>
                  <a:pt x="3758" y="581280"/>
                  <a:pt x="12102" y="268954"/>
                  <a:pt x="0" y="205595"/>
                </a:cubicBezTo>
                <a:close/>
              </a:path>
              <a:path w="4648200" h="1233543" stroke="0" extrusionOk="0">
                <a:moveTo>
                  <a:pt x="0" y="205595"/>
                </a:moveTo>
                <a:cubicBezTo>
                  <a:pt x="12554" y="87011"/>
                  <a:pt x="85198" y="336"/>
                  <a:pt x="205595" y="0"/>
                </a:cubicBezTo>
                <a:cubicBezTo>
                  <a:pt x="288217" y="19872"/>
                  <a:pt x="620939" y="-16130"/>
                  <a:pt x="774700" y="0"/>
                </a:cubicBezTo>
                <a:lnTo>
                  <a:pt x="774700" y="0"/>
                </a:lnTo>
                <a:cubicBezTo>
                  <a:pt x="1296051" y="37411"/>
                  <a:pt x="1625941" y="-72725"/>
                  <a:pt x="1936750" y="0"/>
                </a:cubicBezTo>
                <a:cubicBezTo>
                  <a:pt x="2811181" y="-154272"/>
                  <a:pt x="3948053" y="-5549"/>
                  <a:pt x="4442605" y="0"/>
                </a:cubicBezTo>
                <a:cubicBezTo>
                  <a:pt x="4541774" y="8012"/>
                  <a:pt x="4652216" y="91809"/>
                  <a:pt x="4648200" y="205595"/>
                </a:cubicBezTo>
                <a:cubicBezTo>
                  <a:pt x="4609766" y="417601"/>
                  <a:pt x="4679604" y="567288"/>
                  <a:pt x="4648200" y="719567"/>
                </a:cubicBezTo>
                <a:lnTo>
                  <a:pt x="4648200" y="719567"/>
                </a:lnTo>
                <a:cubicBezTo>
                  <a:pt x="4670445" y="781384"/>
                  <a:pt x="4628311" y="931164"/>
                  <a:pt x="4648200" y="1027953"/>
                </a:cubicBezTo>
                <a:lnTo>
                  <a:pt x="4648200" y="1027948"/>
                </a:lnTo>
                <a:cubicBezTo>
                  <a:pt x="4658645" y="1123060"/>
                  <a:pt x="4566746" y="1244612"/>
                  <a:pt x="4442605" y="1233543"/>
                </a:cubicBezTo>
                <a:cubicBezTo>
                  <a:pt x="3339535" y="1213716"/>
                  <a:pt x="3074260" y="1305249"/>
                  <a:pt x="1936750" y="1233543"/>
                </a:cubicBezTo>
                <a:cubicBezTo>
                  <a:pt x="1472038" y="1301415"/>
                  <a:pt x="790662" y="1616126"/>
                  <a:pt x="587021" y="1651332"/>
                </a:cubicBezTo>
                <a:cubicBezTo>
                  <a:pt x="684045" y="1503227"/>
                  <a:pt x="761421" y="1314485"/>
                  <a:pt x="774700" y="1233543"/>
                </a:cubicBezTo>
                <a:cubicBezTo>
                  <a:pt x="615597" y="1205077"/>
                  <a:pt x="351107" y="1253348"/>
                  <a:pt x="205595" y="1233543"/>
                </a:cubicBezTo>
                <a:cubicBezTo>
                  <a:pt x="106990" y="1238266"/>
                  <a:pt x="3729" y="1155598"/>
                  <a:pt x="0" y="1027948"/>
                </a:cubicBezTo>
                <a:lnTo>
                  <a:pt x="0" y="1027953"/>
                </a:lnTo>
                <a:cubicBezTo>
                  <a:pt x="-23422" y="880186"/>
                  <a:pt x="13983" y="866083"/>
                  <a:pt x="0" y="719567"/>
                </a:cubicBezTo>
                <a:lnTo>
                  <a:pt x="0" y="719567"/>
                </a:lnTo>
                <a:cubicBezTo>
                  <a:pt x="20773" y="665683"/>
                  <a:pt x="-32495" y="330483"/>
                  <a:pt x="0" y="205595"/>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Calibri" panose="020F0502020204030204" pitchFamily="34" charset="0"/>
                <a:cs typeface="Calibri" panose="020F0502020204030204" pitchFamily="34" charset="0"/>
              </a:rPr>
              <a:t>Khi </a:t>
            </a:r>
            <a:r>
              <a:rPr lang="en-US" sz="3200" dirty="0" err="1">
                <a:latin typeface="Calibri" panose="020F0502020204030204" pitchFamily="34" charset="0"/>
                <a:cs typeface="Calibri" panose="020F0502020204030204" pitchFamily="34" charset="0"/>
              </a:rPr>
              <a:t>đặt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tính</a:t>
            </a:r>
            <a:r>
              <a:rPr lang="en-US" sz="3200" dirty="0">
                <a:latin typeface="Calibri" panose="020F0502020204030204" pitchFamily="34" charset="0"/>
                <a:cs typeface="Calibri" panose="020F0502020204030204" pitchFamily="34" charset="0"/>
              </a:rPr>
              <a:t>, t</a:t>
            </a:r>
            <a:r>
              <a:rPr lang="vi-VN" sz="3200" dirty="0">
                <a:latin typeface="Calibri" panose="020F0502020204030204" pitchFamily="34" charset="0"/>
                <a:cs typeface="Calibri" panose="020F0502020204030204" pitchFamily="34" charset="0"/>
              </a:rPr>
              <a:t>a cần lưu ý điều gì? </a:t>
            </a:r>
            <a:endParaRPr lang="en-US" sz="3200" dirty="0">
              <a:latin typeface="Calibri" panose="020F0502020204030204" pitchFamily="34" charset="0"/>
              <a:cs typeface="Calibri" panose="020F0502020204030204" pitchFamily="34" charset="0"/>
            </a:endParaRPr>
          </a:p>
        </p:txBody>
      </p:sp>
      <p:pic>
        <p:nvPicPr>
          <p:cNvPr id="3" name="Picture 8">
            <a:hlinkClick r:id="rId4" action="ppaction://hlinksldjump"/>
            <a:extLst>
              <a:ext uri="{FF2B5EF4-FFF2-40B4-BE49-F238E27FC236}">
                <a16:creationId xmlns:a16="http://schemas.microsoft.com/office/drawing/2014/main" id="{B5E04E88-927D-AAF5-B8BE-174A6C5DF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18436" y="2442490"/>
            <a:ext cx="3654156" cy="433931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9E43DDD4-7C43-8FF0-45A7-DA63AFA0FE1B}"/>
              </a:ext>
            </a:extLst>
          </p:cNvPr>
          <p:cNvSpPr/>
          <p:nvPr/>
        </p:nvSpPr>
        <p:spPr>
          <a:xfrm>
            <a:off x="7010400" y="1034479"/>
            <a:ext cx="4648200" cy="1480121"/>
          </a:xfrm>
          <a:custGeom>
            <a:avLst/>
            <a:gdLst>
              <a:gd name="connsiteX0" fmla="*/ 0 w 4648200"/>
              <a:gd name="connsiteY0" fmla="*/ 246692 h 1480121"/>
              <a:gd name="connsiteX1" fmla="*/ 246692 w 4648200"/>
              <a:gd name="connsiteY1" fmla="*/ 0 h 1480121"/>
              <a:gd name="connsiteX2" fmla="*/ 774700 w 4648200"/>
              <a:gd name="connsiteY2" fmla="*/ 0 h 1480121"/>
              <a:gd name="connsiteX3" fmla="*/ 774700 w 4648200"/>
              <a:gd name="connsiteY3" fmla="*/ 0 h 1480121"/>
              <a:gd name="connsiteX4" fmla="*/ 1936750 w 4648200"/>
              <a:gd name="connsiteY4" fmla="*/ 0 h 1480121"/>
              <a:gd name="connsiteX5" fmla="*/ 4401508 w 4648200"/>
              <a:gd name="connsiteY5" fmla="*/ 0 h 1480121"/>
              <a:gd name="connsiteX6" fmla="*/ 4648200 w 4648200"/>
              <a:gd name="connsiteY6" fmla="*/ 246692 h 1480121"/>
              <a:gd name="connsiteX7" fmla="*/ 4648200 w 4648200"/>
              <a:gd name="connsiteY7" fmla="*/ 863404 h 1480121"/>
              <a:gd name="connsiteX8" fmla="*/ 4648200 w 4648200"/>
              <a:gd name="connsiteY8" fmla="*/ 863404 h 1480121"/>
              <a:gd name="connsiteX9" fmla="*/ 4648200 w 4648200"/>
              <a:gd name="connsiteY9" fmla="*/ 1233434 h 1480121"/>
              <a:gd name="connsiteX10" fmla="*/ 4648200 w 4648200"/>
              <a:gd name="connsiteY10" fmla="*/ 1233429 h 1480121"/>
              <a:gd name="connsiteX11" fmla="*/ 4401508 w 4648200"/>
              <a:gd name="connsiteY11" fmla="*/ 1480121 h 1480121"/>
              <a:gd name="connsiteX12" fmla="*/ 1936750 w 4648200"/>
              <a:gd name="connsiteY12" fmla="*/ 1480121 h 1480121"/>
              <a:gd name="connsiteX13" fmla="*/ 2086205 w 4648200"/>
              <a:gd name="connsiteY13" fmla="*/ 1938899 h 1480121"/>
              <a:gd name="connsiteX14" fmla="*/ 774700 w 4648200"/>
              <a:gd name="connsiteY14" fmla="*/ 1480121 h 1480121"/>
              <a:gd name="connsiteX15" fmla="*/ 246692 w 4648200"/>
              <a:gd name="connsiteY15" fmla="*/ 1480121 h 1480121"/>
              <a:gd name="connsiteX16" fmla="*/ 0 w 4648200"/>
              <a:gd name="connsiteY16" fmla="*/ 1233429 h 1480121"/>
              <a:gd name="connsiteX17" fmla="*/ 0 w 4648200"/>
              <a:gd name="connsiteY17" fmla="*/ 1233434 h 1480121"/>
              <a:gd name="connsiteX18" fmla="*/ 0 w 4648200"/>
              <a:gd name="connsiteY18" fmla="*/ 863404 h 1480121"/>
              <a:gd name="connsiteX19" fmla="*/ 0 w 4648200"/>
              <a:gd name="connsiteY19" fmla="*/ 863404 h 1480121"/>
              <a:gd name="connsiteX20" fmla="*/ 0 w 4648200"/>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480121" fill="none" extrusionOk="0">
                <a:moveTo>
                  <a:pt x="0" y="246692"/>
                </a:moveTo>
                <a:cubicBezTo>
                  <a:pt x="-6020" y="97959"/>
                  <a:pt x="107753" y="21935"/>
                  <a:pt x="246692" y="0"/>
                </a:cubicBezTo>
                <a:cubicBezTo>
                  <a:pt x="462485" y="-8020"/>
                  <a:pt x="643633" y="-10990"/>
                  <a:pt x="774700" y="0"/>
                </a:cubicBezTo>
                <a:lnTo>
                  <a:pt x="774700" y="0"/>
                </a:lnTo>
                <a:cubicBezTo>
                  <a:pt x="1099500" y="85579"/>
                  <a:pt x="1634715" y="-60642"/>
                  <a:pt x="1936750" y="0"/>
                </a:cubicBezTo>
                <a:cubicBezTo>
                  <a:pt x="2715116" y="-78244"/>
                  <a:pt x="3915049" y="115028"/>
                  <a:pt x="4401508" y="0"/>
                </a:cubicBezTo>
                <a:cubicBezTo>
                  <a:pt x="4534688" y="-497"/>
                  <a:pt x="4635498" y="109411"/>
                  <a:pt x="4648200" y="246692"/>
                </a:cubicBezTo>
                <a:cubicBezTo>
                  <a:pt x="4647786" y="535383"/>
                  <a:pt x="4675695" y="575325"/>
                  <a:pt x="4648200" y="863404"/>
                </a:cubicBezTo>
                <a:lnTo>
                  <a:pt x="4648200" y="863404"/>
                </a:lnTo>
                <a:cubicBezTo>
                  <a:pt x="4670939" y="1045788"/>
                  <a:pt x="4673270" y="1075950"/>
                  <a:pt x="4648200" y="1233434"/>
                </a:cubicBezTo>
                <a:lnTo>
                  <a:pt x="4648200" y="1233429"/>
                </a:lnTo>
                <a:cubicBezTo>
                  <a:pt x="4664279" y="1385057"/>
                  <a:pt x="4533706" y="1479489"/>
                  <a:pt x="4401508" y="1480121"/>
                </a:cubicBezTo>
                <a:cubicBezTo>
                  <a:pt x="4131985" y="1535674"/>
                  <a:pt x="2371458" y="1457650"/>
                  <a:pt x="1936750" y="1480121"/>
                </a:cubicBezTo>
                <a:cubicBezTo>
                  <a:pt x="1977770" y="1687681"/>
                  <a:pt x="2081024" y="1819196"/>
                  <a:pt x="2086205" y="1938899"/>
                </a:cubicBezTo>
                <a:cubicBezTo>
                  <a:pt x="1740212" y="1801567"/>
                  <a:pt x="1129297" y="1677131"/>
                  <a:pt x="774700" y="1480121"/>
                </a:cubicBezTo>
                <a:cubicBezTo>
                  <a:pt x="637817" y="1487646"/>
                  <a:pt x="323296" y="1476794"/>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4648200" h="1480121" stroke="0" extrusionOk="0">
                <a:moveTo>
                  <a:pt x="0" y="246692"/>
                </a:moveTo>
                <a:cubicBezTo>
                  <a:pt x="12007" y="105630"/>
                  <a:pt x="97094" y="655"/>
                  <a:pt x="246692" y="0"/>
                </a:cubicBezTo>
                <a:cubicBezTo>
                  <a:pt x="348832" y="9124"/>
                  <a:pt x="700931" y="2920"/>
                  <a:pt x="774700" y="0"/>
                </a:cubicBezTo>
                <a:lnTo>
                  <a:pt x="774700" y="0"/>
                </a:lnTo>
                <a:cubicBezTo>
                  <a:pt x="1296051" y="37411"/>
                  <a:pt x="1625941" y="-72725"/>
                  <a:pt x="1936750" y="0"/>
                </a:cubicBezTo>
                <a:cubicBezTo>
                  <a:pt x="2886477" y="-154272"/>
                  <a:pt x="3187847" y="-5549"/>
                  <a:pt x="4401508" y="0"/>
                </a:cubicBezTo>
                <a:cubicBezTo>
                  <a:pt x="4526193" y="6441"/>
                  <a:pt x="4671110" y="109084"/>
                  <a:pt x="4648200" y="246692"/>
                </a:cubicBezTo>
                <a:cubicBezTo>
                  <a:pt x="4605565" y="466810"/>
                  <a:pt x="4612757" y="732556"/>
                  <a:pt x="4648200" y="863404"/>
                </a:cubicBezTo>
                <a:lnTo>
                  <a:pt x="4648200" y="863404"/>
                </a:lnTo>
                <a:cubicBezTo>
                  <a:pt x="4636086" y="902244"/>
                  <a:pt x="4636738" y="1122808"/>
                  <a:pt x="4648200" y="1233434"/>
                </a:cubicBezTo>
                <a:lnTo>
                  <a:pt x="4648200" y="1233429"/>
                </a:lnTo>
                <a:cubicBezTo>
                  <a:pt x="4660435" y="1348080"/>
                  <a:pt x="4549683" y="1492587"/>
                  <a:pt x="4401508" y="1480121"/>
                </a:cubicBezTo>
                <a:cubicBezTo>
                  <a:pt x="3767740" y="1460294"/>
                  <a:pt x="2208038" y="1551827"/>
                  <a:pt x="1936750" y="1480121"/>
                </a:cubicBezTo>
                <a:cubicBezTo>
                  <a:pt x="1977519" y="1626473"/>
                  <a:pt x="2039359" y="1714525"/>
                  <a:pt x="2086205" y="1938899"/>
                </a:cubicBezTo>
                <a:cubicBezTo>
                  <a:pt x="1487340" y="1825596"/>
                  <a:pt x="1188190" y="1663360"/>
                  <a:pt x="774700" y="1480121"/>
                </a:cubicBezTo>
                <a:cubicBezTo>
                  <a:pt x="628581" y="1518191"/>
                  <a:pt x="376402" y="1482224"/>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5118"/>
                      <a:gd name="adj2" fmla="val 8099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b="1" dirty="0" err="1"/>
              <a:t>đặt</a:t>
            </a:r>
            <a:r>
              <a:rPr lang="en-US" sz="3200" b="1" dirty="0"/>
              <a:t> </a:t>
            </a:r>
            <a:r>
              <a:rPr lang="en-US" sz="3200" b="1" dirty="0" err="1"/>
              <a:t>tính</a:t>
            </a:r>
            <a:r>
              <a:rPr lang="en-US" sz="3200" dirty="0"/>
              <a:t>, </a:t>
            </a:r>
            <a:r>
              <a:rPr lang="en-US" sz="3200" dirty="0" err="1"/>
              <a:t>các</a:t>
            </a:r>
            <a:r>
              <a:rPr lang="en-US" sz="3200" dirty="0"/>
              <a:t> </a:t>
            </a:r>
            <a:r>
              <a:rPr lang="en-US" sz="3200" dirty="0" err="1"/>
              <a:t>chữ</a:t>
            </a:r>
            <a:r>
              <a:rPr lang="en-US" sz="3200" dirty="0"/>
              <a:t> </a:t>
            </a:r>
            <a:r>
              <a:rPr lang="en-US" sz="3200" dirty="0" err="1"/>
              <a:t>số</a:t>
            </a:r>
            <a:r>
              <a:rPr lang="en-US" sz="3200" dirty="0"/>
              <a:t> </a:t>
            </a:r>
            <a:r>
              <a:rPr lang="en-US" sz="3200" dirty="0" err="1"/>
              <a:t>cùng</a:t>
            </a:r>
            <a:r>
              <a:rPr lang="en-US" sz="3200" dirty="0"/>
              <a:t> </a:t>
            </a:r>
            <a:r>
              <a:rPr lang="en-US" sz="3200" dirty="0" err="1"/>
              <a:t>hàng</a:t>
            </a:r>
            <a:r>
              <a:rPr lang="en-US" sz="3200" dirty="0"/>
              <a:t> </a:t>
            </a:r>
            <a:r>
              <a:rPr lang="en-US" sz="3200" dirty="0" err="1"/>
              <a:t>đặt</a:t>
            </a:r>
            <a:r>
              <a:rPr lang="en-US" sz="3200" dirty="0"/>
              <a:t> </a:t>
            </a:r>
            <a:r>
              <a:rPr lang="en-US" sz="3200" dirty="0" err="1"/>
              <a:t>thẳng</a:t>
            </a:r>
            <a:r>
              <a:rPr lang="en-US" sz="3200" dirty="0"/>
              <a:t> </a:t>
            </a:r>
            <a:r>
              <a:rPr lang="en-US" sz="3200" dirty="0" err="1"/>
              <a:t>cột</a:t>
            </a:r>
            <a:r>
              <a:rPr lang="en-US" sz="3200" dirty="0"/>
              <a:t> </a:t>
            </a:r>
            <a:r>
              <a:rPr lang="en-US" sz="3200" dirty="0" err="1"/>
              <a:t>với</a:t>
            </a:r>
            <a:r>
              <a:rPr lang="en-US" sz="3200" dirty="0"/>
              <a:t> </a:t>
            </a:r>
            <a:r>
              <a:rPr lang="en-US" sz="3200" dirty="0" err="1"/>
              <a:t>nhau</a:t>
            </a:r>
            <a:r>
              <a:rPr lang="en-US" sz="3200" dirty="0"/>
              <a:t> </a:t>
            </a:r>
          </a:p>
        </p:txBody>
      </p:sp>
      <p:grpSp>
        <p:nvGrpSpPr>
          <p:cNvPr id="27" name="Group 26">
            <a:extLst>
              <a:ext uri="{FF2B5EF4-FFF2-40B4-BE49-F238E27FC236}">
                <a16:creationId xmlns:a16="http://schemas.microsoft.com/office/drawing/2014/main" id="{98FF53B5-7D86-F523-5830-237DAC683143}"/>
              </a:ext>
            </a:extLst>
          </p:cNvPr>
          <p:cNvGrpSpPr/>
          <p:nvPr/>
        </p:nvGrpSpPr>
        <p:grpSpPr>
          <a:xfrm>
            <a:off x="5325016" y="3121017"/>
            <a:ext cx="1088260" cy="2295361"/>
            <a:chOff x="5053814" y="3048000"/>
            <a:chExt cx="1088260" cy="2295361"/>
          </a:xfrm>
        </p:grpSpPr>
        <p:sp>
          <p:nvSpPr>
            <p:cNvPr id="19" name="Rectangle: Rounded Corners 18">
              <a:extLst>
                <a:ext uri="{FF2B5EF4-FFF2-40B4-BE49-F238E27FC236}">
                  <a16:creationId xmlns:a16="http://schemas.microsoft.com/office/drawing/2014/main" id="{37681F34-F10F-848C-8D2B-442E3F2F99BB}"/>
                </a:ext>
              </a:extLst>
            </p:cNvPr>
            <p:cNvSpPr/>
            <p:nvPr/>
          </p:nvSpPr>
          <p:spPr>
            <a:xfrm>
              <a:off x="5791200" y="3048000"/>
              <a:ext cx="350874" cy="228599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Rounded Corners 20">
              <a:extLst>
                <a:ext uri="{FF2B5EF4-FFF2-40B4-BE49-F238E27FC236}">
                  <a16:creationId xmlns:a16="http://schemas.microsoft.com/office/drawing/2014/main" id="{DFCB8F19-2171-0F0F-D8A8-6B62F3345F0B}"/>
                </a:ext>
              </a:extLst>
            </p:cNvPr>
            <p:cNvSpPr/>
            <p:nvPr/>
          </p:nvSpPr>
          <p:spPr>
            <a:xfrm>
              <a:off x="5053814" y="3057370"/>
              <a:ext cx="350874" cy="2285991"/>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id="{1655787D-BC92-7DA9-A035-829157132B0B}"/>
                </a:ext>
              </a:extLst>
            </p:cNvPr>
            <p:cNvSpPr/>
            <p:nvPr/>
          </p:nvSpPr>
          <p:spPr>
            <a:xfrm>
              <a:off x="5426107" y="3048000"/>
              <a:ext cx="350874" cy="228599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4" name="Group 23">
            <a:extLst>
              <a:ext uri="{FF2B5EF4-FFF2-40B4-BE49-F238E27FC236}">
                <a16:creationId xmlns:a16="http://schemas.microsoft.com/office/drawing/2014/main" id="{6F7F868C-1CD9-620F-56F3-76B3B800D0C5}"/>
              </a:ext>
            </a:extLst>
          </p:cNvPr>
          <p:cNvGrpSpPr/>
          <p:nvPr/>
        </p:nvGrpSpPr>
        <p:grpSpPr>
          <a:xfrm>
            <a:off x="4174983" y="2995210"/>
            <a:ext cx="2650940" cy="2588532"/>
            <a:chOff x="3965778" y="3001374"/>
            <a:chExt cx="2524680" cy="2436464"/>
          </a:xfrm>
        </p:grpSpPr>
        <p:grpSp>
          <p:nvGrpSpPr>
            <p:cNvPr id="23" name="Group 22">
              <a:extLst>
                <a:ext uri="{FF2B5EF4-FFF2-40B4-BE49-F238E27FC236}">
                  <a16:creationId xmlns:a16="http://schemas.microsoft.com/office/drawing/2014/main" id="{28F7283C-0C70-93B8-4D81-5C7CD33F25F2}"/>
                </a:ext>
              </a:extLst>
            </p:cNvPr>
            <p:cNvGrpSpPr/>
            <p:nvPr/>
          </p:nvGrpSpPr>
          <p:grpSpPr>
            <a:xfrm>
              <a:off x="3965778" y="3001374"/>
              <a:ext cx="2524680" cy="2436464"/>
              <a:chOff x="3965778" y="3001374"/>
              <a:chExt cx="2524680" cy="2436464"/>
            </a:xfrm>
          </p:grpSpPr>
          <p:sp>
            <p:nvSpPr>
              <p:cNvPr id="9" name="TextBox 8">
                <a:extLst>
                  <a:ext uri="{FF2B5EF4-FFF2-40B4-BE49-F238E27FC236}">
                    <a16:creationId xmlns:a16="http://schemas.microsoft.com/office/drawing/2014/main" id="{65AAAE2D-6A9D-C502-0C4B-8BE2C0D1643D}"/>
                  </a:ext>
                </a:extLst>
              </p:cNvPr>
              <p:cNvSpPr txBox="1"/>
              <p:nvPr/>
            </p:nvSpPr>
            <p:spPr>
              <a:xfrm>
                <a:off x="3965778" y="3296648"/>
                <a:ext cx="1752600" cy="923330"/>
              </a:xfrm>
              <a:prstGeom prst="rect">
                <a:avLst/>
              </a:prstGeom>
              <a:noFill/>
            </p:spPr>
            <p:txBody>
              <a:bodyPr wrap="square" rtlCol="0">
                <a:spAutoFit/>
              </a:bodyPr>
              <a:lstStyle/>
              <a:p>
                <a:pPr algn="ctr"/>
                <a:r>
                  <a:rPr lang="en-US" sz="5400" b="1" dirty="0"/>
                  <a:t>+</a:t>
                </a:r>
                <a:endParaRPr lang="vi-VN" sz="5400" b="1" dirty="0"/>
              </a:p>
            </p:txBody>
          </p:sp>
          <p:sp>
            <p:nvSpPr>
              <p:cNvPr id="8" name="TextBox 7">
                <a:extLst>
                  <a:ext uri="{FF2B5EF4-FFF2-40B4-BE49-F238E27FC236}">
                    <a16:creationId xmlns:a16="http://schemas.microsoft.com/office/drawing/2014/main" id="{9320F098-E0E4-FD0F-F015-8FB38F903AE4}"/>
                  </a:ext>
                </a:extLst>
              </p:cNvPr>
              <p:cNvSpPr txBox="1"/>
              <p:nvPr/>
            </p:nvSpPr>
            <p:spPr>
              <a:xfrm>
                <a:off x="4737858" y="3770427"/>
                <a:ext cx="1752600" cy="923330"/>
              </a:xfrm>
              <a:prstGeom prst="rect">
                <a:avLst/>
              </a:prstGeom>
              <a:noFill/>
            </p:spPr>
            <p:txBody>
              <a:bodyPr wrap="square" rtlCol="0">
                <a:spAutoFit/>
              </a:bodyPr>
              <a:lstStyle/>
              <a:p>
                <a:pPr algn="ctr"/>
                <a:r>
                  <a:rPr lang="en-US" sz="5400" b="1" dirty="0"/>
                  <a:t>571</a:t>
                </a:r>
                <a:endParaRPr lang="vi-VN" sz="5400" b="1" dirty="0"/>
              </a:p>
            </p:txBody>
          </p:sp>
          <p:sp>
            <p:nvSpPr>
              <p:cNvPr id="7" name="TextBox 6">
                <a:extLst>
                  <a:ext uri="{FF2B5EF4-FFF2-40B4-BE49-F238E27FC236}">
                    <a16:creationId xmlns:a16="http://schemas.microsoft.com/office/drawing/2014/main" id="{FBED5764-899D-CCE0-B88E-2BC55868110A}"/>
                  </a:ext>
                </a:extLst>
              </p:cNvPr>
              <p:cNvSpPr txBox="1"/>
              <p:nvPr/>
            </p:nvSpPr>
            <p:spPr>
              <a:xfrm>
                <a:off x="4721024" y="3001374"/>
                <a:ext cx="1752600" cy="923330"/>
              </a:xfrm>
              <a:prstGeom prst="rect">
                <a:avLst/>
              </a:prstGeom>
              <a:noFill/>
            </p:spPr>
            <p:txBody>
              <a:bodyPr wrap="square" rtlCol="0">
                <a:spAutoFit/>
              </a:bodyPr>
              <a:lstStyle/>
              <a:p>
                <a:pPr algn="ctr"/>
                <a:r>
                  <a:rPr lang="en-US" sz="5400" b="1" dirty="0"/>
                  <a:t>324</a:t>
                </a:r>
                <a:endParaRPr lang="vi-VN" sz="5400" b="1" dirty="0"/>
              </a:p>
            </p:txBody>
          </p:sp>
          <p:sp>
            <p:nvSpPr>
              <p:cNvPr id="18" name="TextBox 17">
                <a:extLst>
                  <a:ext uri="{FF2B5EF4-FFF2-40B4-BE49-F238E27FC236}">
                    <a16:creationId xmlns:a16="http://schemas.microsoft.com/office/drawing/2014/main" id="{CF0B428A-E187-48A5-7A29-516B3C828BE3}"/>
                  </a:ext>
                </a:extLst>
              </p:cNvPr>
              <p:cNvSpPr txBox="1"/>
              <p:nvPr/>
            </p:nvSpPr>
            <p:spPr>
              <a:xfrm>
                <a:off x="4737858" y="4514508"/>
                <a:ext cx="1752600" cy="923330"/>
              </a:xfrm>
              <a:prstGeom prst="rect">
                <a:avLst/>
              </a:prstGeom>
              <a:noFill/>
            </p:spPr>
            <p:txBody>
              <a:bodyPr wrap="square" rtlCol="0">
                <a:spAutoFit/>
              </a:bodyPr>
              <a:lstStyle/>
              <a:p>
                <a:pPr algn="ctr"/>
                <a:r>
                  <a:rPr lang="en-US" sz="5400" b="1" dirty="0"/>
                  <a:t>895</a:t>
                </a:r>
                <a:endParaRPr lang="vi-VN" sz="5400" b="1" dirty="0"/>
              </a:p>
            </p:txBody>
          </p:sp>
        </p:grpSp>
        <p:cxnSp>
          <p:nvCxnSpPr>
            <p:cNvPr id="12" name="Straight Connector 11">
              <a:extLst>
                <a:ext uri="{FF2B5EF4-FFF2-40B4-BE49-F238E27FC236}">
                  <a16:creationId xmlns:a16="http://schemas.microsoft.com/office/drawing/2014/main" id="{2F9807A7-6147-F1E8-C111-C6F1E1A711EB}"/>
                </a:ext>
              </a:extLst>
            </p:cNvPr>
            <p:cNvCxnSpPr>
              <a:cxnSpLocks/>
            </p:cNvCxnSpPr>
            <p:nvPr/>
          </p:nvCxnSpPr>
          <p:spPr>
            <a:xfrm>
              <a:off x="5061015" y="4612145"/>
              <a:ext cx="1081059" cy="0"/>
            </a:xfrm>
            <a:prstGeom prst="line">
              <a:avLst/>
            </a:prstGeom>
            <a:ln w="2857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92697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33102"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2750870" cy="38059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333500" y="792209"/>
            <a:ext cx="4648200" cy="1233543"/>
          </a:xfrm>
          <a:custGeom>
            <a:avLst/>
            <a:gdLst>
              <a:gd name="connsiteX0" fmla="*/ 0 w 4648200"/>
              <a:gd name="connsiteY0" fmla="*/ 205595 h 1233543"/>
              <a:gd name="connsiteX1" fmla="*/ 205595 w 4648200"/>
              <a:gd name="connsiteY1" fmla="*/ 0 h 1233543"/>
              <a:gd name="connsiteX2" fmla="*/ 774700 w 4648200"/>
              <a:gd name="connsiteY2" fmla="*/ 0 h 1233543"/>
              <a:gd name="connsiteX3" fmla="*/ 774700 w 4648200"/>
              <a:gd name="connsiteY3" fmla="*/ 0 h 1233543"/>
              <a:gd name="connsiteX4" fmla="*/ 1936750 w 4648200"/>
              <a:gd name="connsiteY4" fmla="*/ 0 h 1233543"/>
              <a:gd name="connsiteX5" fmla="*/ 4442605 w 4648200"/>
              <a:gd name="connsiteY5" fmla="*/ 0 h 1233543"/>
              <a:gd name="connsiteX6" fmla="*/ 4648200 w 4648200"/>
              <a:gd name="connsiteY6" fmla="*/ 205595 h 1233543"/>
              <a:gd name="connsiteX7" fmla="*/ 4648200 w 4648200"/>
              <a:gd name="connsiteY7" fmla="*/ 719567 h 1233543"/>
              <a:gd name="connsiteX8" fmla="*/ 4648200 w 4648200"/>
              <a:gd name="connsiteY8" fmla="*/ 719567 h 1233543"/>
              <a:gd name="connsiteX9" fmla="*/ 4648200 w 4648200"/>
              <a:gd name="connsiteY9" fmla="*/ 1027953 h 1233543"/>
              <a:gd name="connsiteX10" fmla="*/ 4648200 w 4648200"/>
              <a:gd name="connsiteY10" fmla="*/ 1027948 h 1233543"/>
              <a:gd name="connsiteX11" fmla="*/ 4442605 w 4648200"/>
              <a:gd name="connsiteY11" fmla="*/ 1233543 h 1233543"/>
              <a:gd name="connsiteX12" fmla="*/ 1936750 w 4648200"/>
              <a:gd name="connsiteY12" fmla="*/ 1233543 h 1233543"/>
              <a:gd name="connsiteX13" fmla="*/ 587021 w 4648200"/>
              <a:gd name="connsiteY13" fmla="*/ 1651332 h 1233543"/>
              <a:gd name="connsiteX14" fmla="*/ 774700 w 4648200"/>
              <a:gd name="connsiteY14" fmla="*/ 1233543 h 1233543"/>
              <a:gd name="connsiteX15" fmla="*/ 205595 w 4648200"/>
              <a:gd name="connsiteY15" fmla="*/ 1233543 h 1233543"/>
              <a:gd name="connsiteX16" fmla="*/ 0 w 4648200"/>
              <a:gd name="connsiteY16" fmla="*/ 1027948 h 1233543"/>
              <a:gd name="connsiteX17" fmla="*/ 0 w 4648200"/>
              <a:gd name="connsiteY17" fmla="*/ 1027953 h 1233543"/>
              <a:gd name="connsiteX18" fmla="*/ 0 w 4648200"/>
              <a:gd name="connsiteY18" fmla="*/ 719567 h 1233543"/>
              <a:gd name="connsiteX19" fmla="*/ 0 w 4648200"/>
              <a:gd name="connsiteY19" fmla="*/ 719567 h 1233543"/>
              <a:gd name="connsiteX20" fmla="*/ 0 w 4648200"/>
              <a:gd name="connsiteY20" fmla="*/ 205595 h 123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233543" fill="none" extrusionOk="0">
                <a:moveTo>
                  <a:pt x="0" y="205595"/>
                </a:moveTo>
                <a:cubicBezTo>
                  <a:pt x="-4627" y="82448"/>
                  <a:pt x="89505" y="20695"/>
                  <a:pt x="205595" y="0"/>
                </a:cubicBezTo>
                <a:cubicBezTo>
                  <a:pt x="403496" y="-28795"/>
                  <a:pt x="613770" y="37181"/>
                  <a:pt x="774700" y="0"/>
                </a:cubicBezTo>
                <a:lnTo>
                  <a:pt x="774700" y="0"/>
                </a:lnTo>
                <a:cubicBezTo>
                  <a:pt x="1099500" y="85579"/>
                  <a:pt x="1634715" y="-60642"/>
                  <a:pt x="1936750" y="0"/>
                </a:cubicBezTo>
                <a:cubicBezTo>
                  <a:pt x="2759130" y="-78244"/>
                  <a:pt x="3906445" y="115028"/>
                  <a:pt x="4442605" y="0"/>
                </a:cubicBezTo>
                <a:cubicBezTo>
                  <a:pt x="4537738" y="-2990"/>
                  <a:pt x="4640178" y="91393"/>
                  <a:pt x="4648200" y="205595"/>
                </a:cubicBezTo>
                <a:cubicBezTo>
                  <a:pt x="4683291" y="363280"/>
                  <a:pt x="4627208" y="496285"/>
                  <a:pt x="4648200" y="719567"/>
                </a:cubicBezTo>
                <a:lnTo>
                  <a:pt x="4648200" y="719567"/>
                </a:lnTo>
                <a:cubicBezTo>
                  <a:pt x="4652392" y="815696"/>
                  <a:pt x="4672757" y="985336"/>
                  <a:pt x="4648200" y="1027953"/>
                </a:cubicBezTo>
                <a:lnTo>
                  <a:pt x="4648200" y="1027948"/>
                </a:lnTo>
                <a:cubicBezTo>
                  <a:pt x="4656433" y="1149373"/>
                  <a:pt x="4548413" y="1232335"/>
                  <a:pt x="4442605" y="1233543"/>
                </a:cubicBezTo>
                <a:cubicBezTo>
                  <a:pt x="3865201" y="1289096"/>
                  <a:pt x="2205426" y="1211072"/>
                  <a:pt x="1936750" y="1233543"/>
                </a:cubicBezTo>
                <a:cubicBezTo>
                  <a:pt x="1588762" y="1417686"/>
                  <a:pt x="805701" y="1520815"/>
                  <a:pt x="587021" y="1651332"/>
                </a:cubicBezTo>
                <a:cubicBezTo>
                  <a:pt x="670802" y="1536676"/>
                  <a:pt x="674437" y="1414105"/>
                  <a:pt x="774700" y="1233543"/>
                </a:cubicBezTo>
                <a:cubicBezTo>
                  <a:pt x="529515" y="1223827"/>
                  <a:pt x="347878" y="1210294"/>
                  <a:pt x="205595" y="1233543"/>
                </a:cubicBezTo>
                <a:cubicBezTo>
                  <a:pt x="92488" y="1214342"/>
                  <a:pt x="14938" y="1141951"/>
                  <a:pt x="0" y="1027948"/>
                </a:cubicBezTo>
                <a:lnTo>
                  <a:pt x="0" y="1027953"/>
                </a:lnTo>
                <a:cubicBezTo>
                  <a:pt x="-7263" y="927918"/>
                  <a:pt x="3686" y="819716"/>
                  <a:pt x="0" y="719567"/>
                </a:cubicBezTo>
                <a:lnTo>
                  <a:pt x="0" y="719567"/>
                </a:lnTo>
                <a:cubicBezTo>
                  <a:pt x="3758" y="581280"/>
                  <a:pt x="12102" y="268954"/>
                  <a:pt x="0" y="205595"/>
                </a:cubicBezTo>
                <a:close/>
              </a:path>
              <a:path w="4648200" h="1233543" stroke="0" extrusionOk="0">
                <a:moveTo>
                  <a:pt x="0" y="205595"/>
                </a:moveTo>
                <a:cubicBezTo>
                  <a:pt x="12554" y="87011"/>
                  <a:pt x="85198" y="336"/>
                  <a:pt x="205595" y="0"/>
                </a:cubicBezTo>
                <a:cubicBezTo>
                  <a:pt x="288217" y="19872"/>
                  <a:pt x="620939" y="-16130"/>
                  <a:pt x="774700" y="0"/>
                </a:cubicBezTo>
                <a:lnTo>
                  <a:pt x="774700" y="0"/>
                </a:lnTo>
                <a:cubicBezTo>
                  <a:pt x="1296051" y="37411"/>
                  <a:pt x="1625941" y="-72725"/>
                  <a:pt x="1936750" y="0"/>
                </a:cubicBezTo>
                <a:cubicBezTo>
                  <a:pt x="2811181" y="-154272"/>
                  <a:pt x="3948053" y="-5549"/>
                  <a:pt x="4442605" y="0"/>
                </a:cubicBezTo>
                <a:cubicBezTo>
                  <a:pt x="4541774" y="8012"/>
                  <a:pt x="4652216" y="91809"/>
                  <a:pt x="4648200" y="205595"/>
                </a:cubicBezTo>
                <a:cubicBezTo>
                  <a:pt x="4609766" y="417601"/>
                  <a:pt x="4679604" y="567288"/>
                  <a:pt x="4648200" y="719567"/>
                </a:cubicBezTo>
                <a:lnTo>
                  <a:pt x="4648200" y="719567"/>
                </a:lnTo>
                <a:cubicBezTo>
                  <a:pt x="4670445" y="781384"/>
                  <a:pt x="4628311" y="931164"/>
                  <a:pt x="4648200" y="1027953"/>
                </a:cubicBezTo>
                <a:lnTo>
                  <a:pt x="4648200" y="1027948"/>
                </a:lnTo>
                <a:cubicBezTo>
                  <a:pt x="4658645" y="1123060"/>
                  <a:pt x="4566746" y="1244612"/>
                  <a:pt x="4442605" y="1233543"/>
                </a:cubicBezTo>
                <a:cubicBezTo>
                  <a:pt x="3339535" y="1213716"/>
                  <a:pt x="3074260" y="1305249"/>
                  <a:pt x="1936750" y="1233543"/>
                </a:cubicBezTo>
                <a:cubicBezTo>
                  <a:pt x="1472038" y="1301415"/>
                  <a:pt x="790662" y="1616126"/>
                  <a:pt x="587021" y="1651332"/>
                </a:cubicBezTo>
                <a:cubicBezTo>
                  <a:pt x="684045" y="1503227"/>
                  <a:pt x="761421" y="1314485"/>
                  <a:pt x="774700" y="1233543"/>
                </a:cubicBezTo>
                <a:cubicBezTo>
                  <a:pt x="615597" y="1205077"/>
                  <a:pt x="351107" y="1253348"/>
                  <a:pt x="205595" y="1233543"/>
                </a:cubicBezTo>
                <a:cubicBezTo>
                  <a:pt x="106990" y="1238266"/>
                  <a:pt x="3729" y="1155598"/>
                  <a:pt x="0" y="1027948"/>
                </a:cubicBezTo>
                <a:lnTo>
                  <a:pt x="0" y="1027953"/>
                </a:lnTo>
                <a:cubicBezTo>
                  <a:pt x="-23422" y="880186"/>
                  <a:pt x="13983" y="866083"/>
                  <a:pt x="0" y="719567"/>
                </a:cubicBezTo>
                <a:lnTo>
                  <a:pt x="0" y="719567"/>
                </a:lnTo>
                <a:cubicBezTo>
                  <a:pt x="20773" y="665683"/>
                  <a:pt x="-32495" y="330483"/>
                  <a:pt x="0" y="205595"/>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Trước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tính</a:t>
            </a:r>
            <a:r>
              <a:rPr lang="en-US" sz="3200" dirty="0">
                <a:latin typeface="Calibri" panose="020F0502020204030204" pitchFamily="34" charset="0"/>
                <a:cs typeface="Calibri" panose="020F0502020204030204" pitchFamily="34" charset="0"/>
              </a:rPr>
              <a:t>, t</a:t>
            </a:r>
            <a:r>
              <a:rPr lang="vi-VN" sz="3200" dirty="0">
                <a:latin typeface="Calibri" panose="020F0502020204030204" pitchFamily="34" charset="0"/>
                <a:cs typeface="Calibri" panose="020F0502020204030204" pitchFamily="34" charset="0"/>
              </a:rPr>
              <a:t>a cần lưu ý điều gì? </a:t>
            </a:r>
            <a:endParaRPr lang="en-US" sz="3200" dirty="0">
              <a:latin typeface="Calibri" panose="020F0502020204030204" pitchFamily="34" charset="0"/>
              <a:cs typeface="Calibri" panose="020F0502020204030204" pitchFamily="34" charset="0"/>
            </a:endParaRPr>
          </a:p>
        </p:txBody>
      </p:sp>
      <p:pic>
        <p:nvPicPr>
          <p:cNvPr id="3" name="Picture 8">
            <a:hlinkClick r:id="rId4" action="ppaction://hlinksldjump"/>
            <a:extLst>
              <a:ext uri="{FF2B5EF4-FFF2-40B4-BE49-F238E27FC236}">
                <a16:creationId xmlns:a16="http://schemas.microsoft.com/office/drawing/2014/main" id="{B5E04E88-927D-AAF5-B8BE-174A6C5DF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18436" y="2442490"/>
            <a:ext cx="3654156" cy="433931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9E43DDD4-7C43-8FF0-45A7-DA63AFA0FE1B}"/>
              </a:ext>
            </a:extLst>
          </p:cNvPr>
          <p:cNvSpPr/>
          <p:nvPr/>
        </p:nvSpPr>
        <p:spPr>
          <a:xfrm>
            <a:off x="7010400" y="1034479"/>
            <a:ext cx="4648200" cy="1480121"/>
          </a:xfrm>
          <a:custGeom>
            <a:avLst/>
            <a:gdLst>
              <a:gd name="connsiteX0" fmla="*/ 0 w 4648200"/>
              <a:gd name="connsiteY0" fmla="*/ 246692 h 1480121"/>
              <a:gd name="connsiteX1" fmla="*/ 246692 w 4648200"/>
              <a:gd name="connsiteY1" fmla="*/ 0 h 1480121"/>
              <a:gd name="connsiteX2" fmla="*/ 774700 w 4648200"/>
              <a:gd name="connsiteY2" fmla="*/ 0 h 1480121"/>
              <a:gd name="connsiteX3" fmla="*/ 774700 w 4648200"/>
              <a:gd name="connsiteY3" fmla="*/ 0 h 1480121"/>
              <a:gd name="connsiteX4" fmla="*/ 1936750 w 4648200"/>
              <a:gd name="connsiteY4" fmla="*/ 0 h 1480121"/>
              <a:gd name="connsiteX5" fmla="*/ 4401508 w 4648200"/>
              <a:gd name="connsiteY5" fmla="*/ 0 h 1480121"/>
              <a:gd name="connsiteX6" fmla="*/ 4648200 w 4648200"/>
              <a:gd name="connsiteY6" fmla="*/ 246692 h 1480121"/>
              <a:gd name="connsiteX7" fmla="*/ 4648200 w 4648200"/>
              <a:gd name="connsiteY7" fmla="*/ 863404 h 1480121"/>
              <a:gd name="connsiteX8" fmla="*/ 4648200 w 4648200"/>
              <a:gd name="connsiteY8" fmla="*/ 863404 h 1480121"/>
              <a:gd name="connsiteX9" fmla="*/ 4648200 w 4648200"/>
              <a:gd name="connsiteY9" fmla="*/ 1233434 h 1480121"/>
              <a:gd name="connsiteX10" fmla="*/ 4648200 w 4648200"/>
              <a:gd name="connsiteY10" fmla="*/ 1233429 h 1480121"/>
              <a:gd name="connsiteX11" fmla="*/ 4401508 w 4648200"/>
              <a:gd name="connsiteY11" fmla="*/ 1480121 h 1480121"/>
              <a:gd name="connsiteX12" fmla="*/ 1936750 w 4648200"/>
              <a:gd name="connsiteY12" fmla="*/ 1480121 h 1480121"/>
              <a:gd name="connsiteX13" fmla="*/ 2086205 w 4648200"/>
              <a:gd name="connsiteY13" fmla="*/ 1938899 h 1480121"/>
              <a:gd name="connsiteX14" fmla="*/ 774700 w 4648200"/>
              <a:gd name="connsiteY14" fmla="*/ 1480121 h 1480121"/>
              <a:gd name="connsiteX15" fmla="*/ 246692 w 4648200"/>
              <a:gd name="connsiteY15" fmla="*/ 1480121 h 1480121"/>
              <a:gd name="connsiteX16" fmla="*/ 0 w 4648200"/>
              <a:gd name="connsiteY16" fmla="*/ 1233429 h 1480121"/>
              <a:gd name="connsiteX17" fmla="*/ 0 w 4648200"/>
              <a:gd name="connsiteY17" fmla="*/ 1233434 h 1480121"/>
              <a:gd name="connsiteX18" fmla="*/ 0 w 4648200"/>
              <a:gd name="connsiteY18" fmla="*/ 863404 h 1480121"/>
              <a:gd name="connsiteX19" fmla="*/ 0 w 4648200"/>
              <a:gd name="connsiteY19" fmla="*/ 863404 h 1480121"/>
              <a:gd name="connsiteX20" fmla="*/ 0 w 4648200"/>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480121" fill="none" extrusionOk="0">
                <a:moveTo>
                  <a:pt x="0" y="246692"/>
                </a:moveTo>
                <a:cubicBezTo>
                  <a:pt x="-6020" y="97959"/>
                  <a:pt x="107753" y="21935"/>
                  <a:pt x="246692" y="0"/>
                </a:cubicBezTo>
                <a:cubicBezTo>
                  <a:pt x="462485" y="-8020"/>
                  <a:pt x="643633" y="-10990"/>
                  <a:pt x="774700" y="0"/>
                </a:cubicBezTo>
                <a:lnTo>
                  <a:pt x="774700" y="0"/>
                </a:lnTo>
                <a:cubicBezTo>
                  <a:pt x="1099500" y="85579"/>
                  <a:pt x="1634715" y="-60642"/>
                  <a:pt x="1936750" y="0"/>
                </a:cubicBezTo>
                <a:cubicBezTo>
                  <a:pt x="2715116" y="-78244"/>
                  <a:pt x="3915049" y="115028"/>
                  <a:pt x="4401508" y="0"/>
                </a:cubicBezTo>
                <a:cubicBezTo>
                  <a:pt x="4534688" y="-497"/>
                  <a:pt x="4635498" y="109411"/>
                  <a:pt x="4648200" y="246692"/>
                </a:cubicBezTo>
                <a:cubicBezTo>
                  <a:pt x="4647786" y="535383"/>
                  <a:pt x="4675695" y="575325"/>
                  <a:pt x="4648200" y="863404"/>
                </a:cubicBezTo>
                <a:lnTo>
                  <a:pt x="4648200" y="863404"/>
                </a:lnTo>
                <a:cubicBezTo>
                  <a:pt x="4670939" y="1045788"/>
                  <a:pt x="4673270" y="1075950"/>
                  <a:pt x="4648200" y="1233434"/>
                </a:cubicBezTo>
                <a:lnTo>
                  <a:pt x="4648200" y="1233429"/>
                </a:lnTo>
                <a:cubicBezTo>
                  <a:pt x="4664279" y="1385057"/>
                  <a:pt x="4533706" y="1479489"/>
                  <a:pt x="4401508" y="1480121"/>
                </a:cubicBezTo>
                <a:cubicBezTo>
                  <a:pt x="4131985" y="1535674"/>
                  <a:pt x="2371458" y="1457650"/>
                  <a:pt x="1936750" y="1480121"/>
                </a:cubicBezTo>
                <a:cubicBezTo>
                  <a:pt x="1977770" y="1687681"/>
                  <a:pt x="2081024" y="1819196"/>
                  <a:pt x="2086205" y="1938899"/>
                </a:cubicBezTo>
                <a:cubicBezTo>
                  <a:pt x="1740212" y="1801567"/>
                  <a:pt x="1129297" y="1677131"/>
                  <a:pt x="774700" y="1480121"/>
                </a:cubicBezTo>
                <a:cubicBezTo>
                  <a:pt x="637817" y="1487646"/>
                  <a:pt x="323296" y="1476794"/>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4648200" h="1480121" stroke="0" extrusionOk="0">
                <a:moveTo>
                  <a:pt x="0" y="246692"/>
                </a:moveTo>
                <a:cubicBezTo>
                  <a:pt x="12007" y="105630"/>
                  <a:pt x="97094" y="655"/>
                  <a:pt x="246692" y="0"/>
                </a:cubicBezTo>
                <a:cubicBezTo>
                  <a:pt x="348832" y="9124"/>
                  <a:pt x="700931" y="2920"/>
                  <a:pt x="774700" y="0"/>
                </a:cubicBezTo>
                <a:lnTo>
                  <a:pt x="774700" y="0"/>
                </a:lnTo>
                <a:cubicBezTo>
                  <a:pt x="1296051" y="37411"/>
                  <a:pt x="1625941" y="-72725"/>
                  <a:pt x="1936750" y="0"/>
                </a:cubicBezTo>
                <a:cubicBezTo>
                  <a:pt x="2886477" y="-154272"/>
                  <a:pt x="3187847" y="-5549"/>
                  <a:pt x="4401508" y="0"/>
                </a:cubicBezTo>
                <a:cubicBezTo>
                  <a:pt x="4526193" y="6441"/>
                  <a:pt x="4671110" y="109084"/>
                  <a:pt x="4648200" y="246692"/>
                </a:cubicBezTo>
                <a:cubicBezTo>
                  <a:pt x="4605565" y="466810"/>
                  <a:pt x="4612757" y="732556"/>
                  <a:pt x="4648200" y="863404"/>
                </a:cubicBezTo>
                <a:lnTo>
                  <a:pt x="4648200" y="863404"/>
                </a:lnTo>
                <a:cubicBezTo>
                  <a:pt x="4636086" y="902244"/>
                  <a:pt x="4636738" y="1122808"/>
                  <a:pt x="4648200" y="1233434"/>
                </a:cubicBezTo>
                <a:lnTo>
                  <a:pt x="4648200" y="1233429"/>
                </a:lnTo>
                <a:cubicBezTo>
                  <a:pt x="4660435" y="1348080"/>
                  <a:pt x="4549683" y="1492587"/>
                  <a:pt x="4401508" y="1480121"/>
                </a:cubicBezTo>
                <a:cubicBezTo>
                  <a:pt x="3767740" y="1460294"/>
                  <a:pt x="2208038" y="1551827"/>
                  <a:pt x="1936750" y="1480121"/>
                </a:cubicBezTo>
                <a:cubicBezTo>
                  <a:pt x="1977519" y="1626473"/>
                  <a:pt x="2039359" y="1714525"/>
                  <a:pt x="2086205" y="1938899"/>
                </a:cubicBezTo>
                <a:cubicBezTo>
                  <a:pt x="1487340" y="1825596"/>
                  <a:pt x="1188190" y="1663360"/>
                  <a:pt x="774700" y="1480121"/>
                </a:cubicBezTo>
                <a:cubicBezTo>
                  <a:pt x="628581" y="1518191"/>
                  <a:pt x="376402" y="1482224"/>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5118"/>
                      <a:gd name="adj2" fmla="val 8099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Trước khi tính</a:t>
            </a:r>
            <a:r>
              <a:rPr lang="vi-VN" sz="3200" dirty="0">
                <a:latin typeface="Calibri" panose="020F0502020204030204" pitchFamily="34" charset="0"/>
                <a:cs typeface="Calibri" panose="020F0502020204030204" pitchFamily="34" charset="0"/>
              </a:rPr>
              <a:t>, xem đây có phải là phép cộng có nhớ không</a:t>
            </a:r>
          </a:p>
        </p:txBody>
      </p:sp>
      <p:grpSp>
        <p:nvGrpSpPr>
          <p:cNvPr id="27" name="Group 26">
            <a:extLst>
              <a:ext uri="{FF2B5EF4-FFF2-40B4-BE49-F238E27FC236}">
                <a16:creationId xmlns:a16="http://schemas.microsoft.com/office/drawing/2014/main" id="{98FF53B5-7D86-F523-5830-237DAC683143}"/>
              </a:ext>
            </a:extLst>
          </p:cNvPr>
          <p:cNvGrpSpPr/>
          <p:nvPr/>
        </p:nvGrpSpPr>
        <p:grpSpPr>
          <a:xfrm>
            <a:off x="5325016" y="3121017"/>
            <a:ext cx="1088260" cy="2295361"/>
            <a:chOff x="5053814" y="3048000"/>
            <a:chExt cx="1088260" cy="2295361"/>
          </a:xfrm>
        </p:grpSpPr>
        <p:sp>
          <p:nvSpPr>
            <p:cNvPr id="19" name="Rectangle: Rounded Corners 18">
              <a:extLst>
                <a:ext uri="{FF2B5EF4-FFF2-40B4-BE49-F238E27FC236}">
                  <a16:creationId xmlns:a16="http://schemas.microsoft.com/office/drawing/2014/main" id="{37681F34-F10F-848C-8D2B-442E3F2F99BB}"/>
                </a:ext>
              </a:extLst>
            </p:cNvPr>
            <p:cNvSpPr/>
            <p:nvPr/>
          </p:nvSpPr>
          <p:spPr>
            <a:xfrm>
              <a:off x="5791200" y="3048000"/>
              <a:ext cx="350874" cy="228599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Rounded Corners 20">
              <a:extLst>
                <a:ext uri="{FF2B5EF4-FFF2-40B4-BE49-F238E27FC236}">
                  <a16:creationId xmlns:a16="http://schemas.microsoft.com/office/drawing/2014/main" id="{DFCB8F19-2171-0F0F-D8A8-6B62F3345F0B}"/>
                </a:ext>
              </a:extLst>
            </p:cNvPr>
            <p:cNvSpPr/>
            <p:nvPr/>
          </p:nvSpPr>
          <p:spPr>
            <a:xfrm>
              <a:off x="5053814" y="3057370"/>
              <a:ext cx="350874" cy="2285991"/>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id="{1655787D-BC92-7DA9-A035-829157132B0B}"/>
                </a:ext>
              </a:extLst>
            </p:cNvPr>
            <p:cNvSpPr/>
            <p:nvPr/>
          </p:nvSpPr>
          <p:spPr>
            <a:xfrm>
              <a:off x="5426107" y="3048000"/>
              <a:ext cx="350874" cy="228599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4" name="Group 23">
            <a:extLst>
              <a:ext uri="{FF2B5EF4-FFF2-40B4-BE49-F238E27FC236}">
                <a16:creationId xmlns:a16="http://schemas.microsoft.com/office/drawing/2014/main" id="{6F7F868C-1CD9-620F-56F3-76B3B800D0C5}"/>
              </a:ext>
            </a:extLst>
          </p:cNvPr>
          <p:cNvGrpSpPr/>
          <p:nvPr/>
        </p:nvGrpSpPr>
        <p:grpSpPr>
          <a:xfrm>
            <a:off x="4174983" y="2995210"/>
            <a:ext cx="2650940" cy="2588532"/>
            <a:chOff x="3965778" y="3001374"/>
            <a:chExt cx="2524680" cy="2436464"/>
          </a:xfrm>
        </p:grpSpPr>
        <p:grpSp>
          <p:nvGrpSpPr>
            <p:cNvPr id="23" name="Group 22">
              <a:extLst>
                <a:ext uri="{FF2B5EF4-FFF2-40B4-BE49-F238E27FC236}">
                  <a16:creationId xmlns:a16="http://schemas.microsoft.com/office/drawing/2014/main" id="{28F7283C-0C70-93B8-4D81-5C7CD33F25F2}"/>
                </a:ext>
              </a:extLst>
            </p:cNvPr>
            <p:cNvGrpSpPr/>
            <p:nvPr/>
          </p:nvGrpSpPr>
          <p:grpSpPr>
            <a:xfrm>
              <a:off x="3965778" y="3001374"/>
              <a:ext cx="2524680" cy="2436464"/>
              <a:chOff x="3965778" y="3001374"/>
              <a:chExt cx="2524680" cy="2436464"/>
            </a:xfrm>
          </p:grpSpPr>
          <p:sp>
            <p:nvSpPr>
              <p:cNvPr id="9" name="TextBox 8">
                <a:extLst>
                  <a:ext uri="{FF2B5EF4-FFF2-40B4-BE49-F238E27FC236}">
                    <a16:creationId xmlns:a16="http://schemas.microsoft.com/office/drawing/2014/main" id="{65AAAE2D-6A9D-C502-0C4B-8BE2C0D1643D}"/>
                  </a:ext>
                </a:extLst>
              </p:cNvPr>
              <p:cNvSpPr txBox="1"/>
              <p:nvPr/>
            </p:nvSpPr>
            <p:spPr>
              <a:xfrm>
                <a:off x="3965778" y="3296648"/>
                <a:ext cx="1752600" cy="923330"/>
              </a:xfrm>
              <a:prstGeom prst="rect">
                <a:avLst/>
              </a:prstGeom>
              <a:noFill/>
            </p:spPr>
            <p:txBody>
              <a:bodyPr wrap="square" rtlCol="0">
                <a:spAutoFit/>
              </a:bodyPr>
              <a:lstStyle/>
              <a:p>
                <a:pPr algn="ctr"/>
                <a:r>
                  <a:rPr lang="en-US" sz="5400" b="1" dirty="0"/>
                  <a:t>+</a:t>
                </a:r>
                <a:endParaRPr lang="vi-VN" sz="5400" b="1" dirty="0"/>
              </a:p>
            </p:txBody>
          </p:sp>
          <p:sp>
            <p:nvSpPr>
              <p:cNvPr id="8" name="TextBox 7">
                <a:extLst>
                  <a:ext uri="{FF2B5EF4-FFF2-40B4-BE49-F238E27FC236}">
                    <a16:creationId xmlns:a16="http://schemas.microsoft.com/office/drawing/2014/main" id="{9320F098-E0E4-FD0F-F015-8FB38F903AE4}"/>
                  </a:ext>
                </a:extLst>
              </p:cNvPr>
              <p:cNvSpPr txBox="1"/>
              <p:nvPr/>
            </p:nvSpPr>
            <p:spPr>
              <a:xfrm>
                <a:off x="4737858" y="3770427"/>
                <a:ext cx="1752600" cy="923330"/>
              </a:xfrm>
              <a:prstGeom prst="rect">
                <a:avLst/>
              </a:prstGeom>
              <a:noFill/>
            </p:spPr>
            <p:txBody>
              <a:bodyPr wrap="square" rtlCol="0">
                <a:spAutoFit/>
              </a:bodyPr>
              <a:lstStyle/>
              <a:p>
                <a:pPr algn="ctr"/>
                <a:r>
                  <a:rPr lang="en-US" sz="5400" b="1" dirty="0"/>
                  <a:t>571</a:t>
                </a:r>
                <a:endParaRPr lang="vi-VN" sz="5400" b="1" dirty="0"/>
              </a:p>
            </p:txBody>
          </p:sp>
          <p:sp>
            <p:nvSpPr>
              <p:cNvPr id="7" name="TextBox 6">
                <a:extLst>
                  <a:ext uri="{FF2B5EF4-FFF2-40B4-BE49-F238E27FC236}">
                    <a16:creationId xmlns:a16="http://schemas.microsoft.com/office/drawing/2014/main" id="{FBED5764-899D-CCE0-B88E-2BC55868110A}"/>
                  </a:ext>
                </a:extLst>
              </p:cNvPr>
              <p:cNvSpPr txBox="1"/>
              <p:nvPr/>
            </p:nvSpPr>
            <p:spPr>
              <a:xfrm>
                <a:off x="4721024" y="3001374"/>
                <a:ext cx="1752600" cy="923330"/>
              </a:xfrm>
              <a:prstGeom prst="rect">
                <a:avLst/>
              </a:prstGeom>
              <a:noFill/>
            </p:spPr>
            <p:txBody>
              <a:bodyPr wrap="square" rtlCol="0">
                <a:spAutoFit/>
              </a:bodyPr>
              <a:lstStyle/>
              <a:p>
                <a:pPr algn="ctr"/>
                <a:r>
                  <a:rPr lang="en-US" sz="5400" b="1" dirty="0"/>
                  <a:t>324</a:t>
                </a:r>
                <a:endParaRPr lang="vi-VN" sz="5400" b="1" dirty="0"/>
              </a:p>
            </p:txBody>
          </p:sp>
          <p:sp>
            <p:nvSpPr>
              <p:cNvPr id="18" name="TextBox 17">
                <a:extLst>
                  <a:ext uri="{FF2B5EF4-FFF2-40B4-BE49-F238E27FC236}">
                    <a16:creationId xmlns:a16="http://schemas.microsoft.com/office/drawing/2014/main" id="{CF0B428A-E187-48A5-7A29-516B3C828BE3}"/>
                  </a:ext>
                </a:extLst>
              </p:cNvPr>
              <p:cNvSpPr txBox="1"/>
              <p:nvPr/>
            </p:nvSpPr>
            <p:spPr>
              <a:xfrm>
                <a:off x="4737858" y="4514508"/>
                <a:ext cx="1752600" cy="923330"/>
              </a:xfrm>
              <a:prstGeom prst="rect">
                <a:avLst/>
              </a:prstGeom>
              <a:noFill/>
            </p:spPr>
            <p:txBody>
              <a:bodyPr wrap="square" rtlCol="0">
                <a:spAutoFit/>
              </a:bodyPr>
              <a:lstStyle/>
              <a:p>
                <a:pPr algn="ctr"/>
                <a:r>
                  <a:rPr lang="en-US" sz="5400" b="1" dirty="0"/>
                  <a:t>895</a:t>
                </a:r>
                <a:endParaRPr lang="vi-VN" sz="5400" b="1" dirty="0"/>
              </a:p>
            </p:txBody>
          </p:sp>
        </p:grpSp>
        <p:cxnSp>
          <p:nvCxnSpPr>
            <p:cNvPr id="12" name="Straight Connector 11">
              <a:extLst>
                <a:ext uri="{FF2B5EF4-FFF2-40B4-BE49-F238E27FC236}">
                  <a16:creationId xmlns:a16="http://schemas.microsoft.com/office/drawing/2014/main" id="{2F9807A7-6147-F1E8-C111-C6F1E1A711EB}"/>
                </a:ext>
              </a:extLst>
            </p:cNvPr>
            <p:cNvCxnSpPr>
              <a:cxnSpLocks/>
            </p:cNvCxnSpPr>
            <p:nvPr/>
          </p:nvCxnSpPr>
          <p:spPr>
            <a:xfrm>
              <a:off x="5061015" y="4612145"/>
              <a:ext cx="1081059" cy="0"/>
            </a:xfrm>
            <a:prstGeom prst="line">
              <a:avLst/>
            </a:prstGeom>
            <a:ln w="2857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65389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33102"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2750870" cy="38059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333500" y="792209"/>
            <a:ext cx="4648200" cy="1233543"/>
          </a:xfrm>
          <a:custGeom>
            <a:avLst/>
            <a:gdLst>
              <a:gd name="connsiteX0" fmla="*/ 0 w 4648200"/>
              <a:gd name="connsiteY0" fmla="*/ 205595 h 1233543"/>
              <a:gd name="connsiteX1" fmla="*/ 205595 w 4648200"/>
              <a:gd name="connsiteY1" fmla="*/ 0 h 1233543"/>
              <a:gd name="connsiteX2" fmla="*/ 774700 w 4648200"/>
              <a:gd name="connsiteY2" fmla="*/ 0 h 1233543"/>
              <a:gd name="connsiteX3" fmla="*/ 774700 w 4648200"/>
              <a:gd name="connsiteY3" fmla="*/ 0 h 1233543"/>
              <a:gd name="connsiteX4" fmla="*/ 1936750 w 4648200"/>
              <a:gd name="connsiteY4" fmla="*/ 0 h 1233543"/>
              <a:gd name="connsiteX5" fmla="*/ 4442605 w 4648200"/>
              <a:gd name="connsiteY5" fmla="*/ 0 h 1233543"/>
              <a:gd name="connsiteX6" fmla="*/ 4648200 w 4648200"/>
              <a:gd name="connsiteY6" fmla="*/ 205595 h 1233543"/>
              <a:gd name="connsiteX7" fmla="*/ 4648200 w 4648200"/>
              <a:gd name="connsiteY7" fmla="*/ 719567 h 1233543"/>
              <a:gd name="connsiteX8" fmla="*/ 4648200 w 4648200"/>
              <a:gd name="connsiteY8" fmla="*/ 719567 h 1233543"/>
              <a:gd name="connsiteX9" fmla="*/ 4648200 w 4648200"/>
              <a:gd name="connsiteY9" fmla="*/ 1027953 h 1233543"/>
              <a:gd name="connsiteX10" fmla="*/ 4648200 w 4648200"/>
              <a:gd name="connsiteY10" fmla="*/ 1027948 h 1233543"/>
              <a:gd name="connsiteX11" fmla="*/ 4442605 w 4648200"/>
              <a:gd name="connsiteY11" fmla="*/ 1233543 h 1233543"/>
              <a:gd name="connsiteX12" fmla="*/ 1936750 w 4648200"/>
              <a:gd name="connsiteY12" fmla="*/ 1233543 h 1233543"/>
              <a:gd name="connsiteX13" fmla="*/ 587021 w 4648200"/>
              <a:gd name="connsiteY13" fmla="*/ 1651332 h 1233543"/>
              <a:gd name="connsiteX14" fmla="*/ 774700 w 4648200"/>
              <a:gd name="connsiteY14" fmla="*/ 1233543 h 1233543"/>
              <a:gd name="connsiteX15" fmla="*/ 205595 w 4648200"/>
              <a:gd name="connsiteY15" fmla="*/ 1233543 h 1233543"/>
              <a:gd name="connsiteX16" fmla="*/ 0 w 4648200"/>
              <a:gd name="connsiteY16" fmla="*/ 1027948 h 1233543"/>
              <a:gd name="connsiteX17" fmla="*/ 0 w 4648200"/>
              <a:gd name="connsiteY17" fmla="*/ 1027953 h 1233543"/>
              <a:gd name="connsiteX18" fmla="*/ 0 w 4648200"/>
              <a:gd name="connsiteY18" fmla="*/ 719567 h 1233543"/>
              <a:gd name="connsiteX19" fmla="*/ 0 w 4648200"/>
              <a:gd name="connsiteY19" fmla="*/ 719567 h 1233543"/>
              <a:gd name="connsiteX20" fmla="*/ 0 w 4648200"/>
              <a:gd name="connsiteY20" fmla="*/ 205595 h 123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233543" fill="none" extrusionOk="0">
                <a:moveTo>
                  <a:pt x="0" y="205595"/>
                </a:moveTo>
                <a:cubicBezTo>
                  <a:pt x="-4627" y="82448"/>
                  <a:pt x="89505" y="20695"/>
                  <a:pt x="205595" y="0"/>
                </a:cubicBezTo>
                <a:cubicBezTo>
                  <a:pt x="403496" y="-28795"/>
                  <a:pt x="613770" y="37181"/>
                  <a:pt x="774700" y="0"/>
                </a:cubicBezTo>
                <a:lnTo>
                  <a:pt x="774700" y="0"/>
                </a:lnTo>
                <a:cubicBezTo>
                  <a:pt x="1099500" y="85579"/>
                  <a:pt x="1634715" y="-60642"/>
                  <a:pt x="1936750" y="0"/>
                </a:cubicBezTo>
                <a:cubicBezTo>
                  <a:pt x="2759130" y="-78244"/>
                  <a:pt x="3906445" y="115028"/>
                  <a:pt x="4442605" y="0"/>
                </a:cubicBezTo>
                <a:cubicBezTo>
                  <a:pt x="4537738" y="-2990"/>
                  <a:pt x="4640178" y="91393"/>
                  <a:pt x="4648200" y="205595"/>
                </a:cubicBezTo>
                <a:cubicBezTo>
                  <a:pt x="4683291" y="363280"/>
                  <a:pt x="4627208" y="496285"/>
                  <a:pt x="4648200" y="719567"/>
                </a:cubicBezTo>
                <a:lnTo>
                  <a:pt x="4648200" y="719567"/>
                </a:lnTo>
                <a:cubicBezTo>
                  <a:pt x="4652392" y="815696"/>
                  <a:pt x="4672757" y="985336"/>
                  <a:pt x="4648200" y="1027953"/>
                </a:cubicBezTo>
                <a:lnTo>
                  <a:pt x="4648200" y="1027948"/>
                </a:lnTo>
                <a:cubicBezTo>
                  <a:pt x="4656433" y="1149373"/>
                  <a:pt x="4548413" y="1232335"/>
                  <a:pt x="4442605" y="1233543"/>
                </a:cubicBezTo>
                <a:cubicBezTo>
                  <a:pt x="3865201" y="1289096"/>
                  <a:pt x="2205426" y="1211072"/>
                  <a:pt x="1936750" y="1233543"/>
                </a:cubicBezTo>
                <a:cubicBezTo>
                  <a:pt x="1588762" y="1417686"/>
                  <a:pt x="805701" y="1520815"/>
                  <a:pt x="587021" y="1651332"/>
                </a:cubicBezTo>
                <a:cubicBezTo>
                  <a:pt x="670802" y="1536676"/>
                  <a:pt x="674437" y="1414105"/>
                  <a:pt x="774700" y="1233543"/>
                </a:cubicBezTo>
                <a:cubicBezTo>
                  <a:pt x="529515" y="1223827"/>
                  <a:pt x="347878" y="1210294"/>
                  <a:pt x="205595" y="1233543"/>
                </a:cubicBezTo>
                <a:cubicBezTo>
                  <a:pt x="92488" y="1214342"/>
                  <a:pt x="14938" y="1141951"/>
                  <a:pt x="0" y="1027948"/>
                </a:cubicBezTo>
                <a:lnTo>
                  <a:pt x="0" y="1027953"/>
                </a:lnTo>
                <a:cubicBezTo>
                  <a:pt x="-7263" y="927918"/>
                  <a:pt x="3686" y="819716"/>
                  <a:pt x="0" y="719567"/>
                </a:cubicBezTo>
                <a:lnTo>
                  <a:pt x="0" y="719567"/>
                </a:lnTo>
                <a:cubicBezTo>
                  <a:pt x="3758" y="581280"/>
                  <a:pt x="12102" y="268954"/>
                  <a:pt x="0" y="205595"/>
                </a:cubicBezTo>
                <a:close/>
              </a:path>
              <a:path w="4648200" h="1233543" stroke="0" extrusionOk="0">
                <a:moveTo>
                  <a:pt x="0" y="205595"/>
                </a:moveTo>
                <a:cubicBezTo>
                  <a:pt x="12554" y="87011"/>
                  <a:pt x="85198" y="336"/>
                  <a:pt x="205595" y="0"/>
                </a:cubicBezTo>
                <a:cubicBezTo>
                  <a:pt x="288217" y="19872"/>
                  <a:pt x="620939" y="-16130"/>
                  <a:pt x="774700" y="0"/>
                </a:cubicBezTo>
                <a:lnTo>
                  <a:pt x="774700" y="0"/>
                </a:lnTo>
                <a:cubicBezTo>
                  <a:pt x="1296051" y="37411"/>
                  <a:pt x="1625941" y="-72725"/>
                  <a:pt x="1936750" y="0"/>
                </a:cubicBezTo>
                <a:cubicBezTo>
                  <a:pt x="2811181" y="-154272"/>
                  <a:pt x="3948053" y="-5549"/>
                  <a:pt x="4442605" y="0"/>
                </a:cubicBezTo>
                <a:cubicBezTo>
                  <a:pt x="4541774" y="8012"/>
                  <a:pt x="4652216" y="91809"/>
                  <a:pt x="4648200" y="205595"/>
                </a:cubicBezTo>
                <a:cubicBezTo>
                  <a:pt x="4609766" y="417601"/>
                  <a:pt x="4679604" y="567288"/>
                  <a:pt x="4648200" y="719567"/>
                </a:cubicBezTo>
                <a:lnTo>
                  <a:pt x="4648200" y="719567"/>
                </a:lnTo>
                <a:cubicBezTo>
                  <a:pt x="4670445" y="781384"/>
                  <a:pt x="4628311" y="931164"/>
                  <a:pt x="4648200" y="1027953"/>
                </a:cubicBezTo>
                <a:lnTo>
                  <a:pt x="4648200" y="1027948"/>
                </a:lnTo>
                <a:cubicBezTo>
                  <a:pt x="4658645" y="1123060"/>
                  <a:pt x="4566746" y="1244612"/>
                  <a:pt x="4442605" y="1233543"/>
                </a:cubicBezTo>
                <a:cubicBezTo>
                  <a:pt x="3339535" y="1213716"/>
                  <a:pt x="3074260" y="1305249"/>
                  <a:pt x="1936750" y="1233543"/>
                </a:cubicBezTo>
                <a:cubicBezTo>
                  <a:pt x="1472038" y="1301415"/>
                  <a:pt x="790662" y="1616126"/>
                  <a:pt x="587021" y="1651332"/>
                </a:cubicBezTo>
                <a:cubicBezTo>
                  <a:pt x="684045" y="1503227"/>
                  <a:pt x="761421" y="1314485"/>
                  <a:pt x="774700" y="1233543"/>
                </a:cubicBezTo>
                <a:cubicBezTo>
                  <a:pt x="615597" y="1205077"/>
                  <a:pt x="351107" y="1253348"/>
                  <a:pt x="205595" y="1233543"/>
                </a:cubicBezTo>
                <a:cubicBezTo>
                  <a:pt x="106990" y="1238266"/>
                  <a:pt x="3729" y="1155598"/>
                  <a:pt x="0" y="1027948"/>
                </a:cubicBezTo>
                <a:lnTo>
                  <a:pt x="0" y="1027953"/>
                </a:lnTo>
                <a:cubicBezTo>
                  <a:pt x="-23422" y="880186"/>
                  <a:pt x="13983" y="866083"/>
                  <a:pt x="0" y="719567"/>
                </a:cubicBezTo>
                <a:lnTo>
                  <a:pt x="0" y="719567"/>
                </a:lnTo>
                <a:cubicBezTo>
                  <a:pt x="20773" y="665683"/>
                  <a:pt x="-32495" y="330483"/>
                  <a:pt x="0" y="205595"/>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dirty="0" err="1"/>
              <a:t>cộng</a:t>
            </a:r>
            <a:r>
              <a:rPr lang="en-US" sz="3200" dirty="0"/>
              <a:t> </a:t>
            </a:r>
            <a:r>
              <a:rPr lang="en-US" sz="3200" dirty="0" err="1"/>
              <a:t>chúng</a:t>
            </a:r>
            <a:r>
              <a:rPr lang="en-US" sz="3200" dirty="0"/>
              <a:t> ta </a:t>
            </a:r>
            <a:r>
              <a:rPr lang="en-US" sz="3200" dirty="0" err="1"/>
              <a:t>cộng</a:t>
            </a:r>
            <a:r>
              <a:rPr lang="en-US" sz="3200" dirty="0"/>
              <a:t> </a:t>
            </a:r>
            <a:r>
              <a:rPr lang="en-US" sz="3200" dirty="0" err="1"/>
              <a:t>theo</a:t>
            </a:r>
            <a:r>
              <a:rPr lang="en-US" sz="3200" dirty="0"/>
              <a:t> </a:t>
            </a:r>
            <a:r>
              <a:rPr lang="en-US" sz="3200" dirty="0" err="1"/>
              <a:t>thứ</a:t>
            </a:r>
            <a:r>
              <a:rPr lang="en-US" sz="3200" dirty="0"/>
              <a:t> </a:t>
            </a:r>
            <a:r>
              <a:rPr lang="en-US" sz="3200" dirty="0" err="1"/>
              <a:t>tự</a:t>
            </a:r>
            <a:r>
              <a:rPr lang="en-US" sz="3200" dirty="0"/>
              <a:t> </a:t>
            </a:r>
            <a:r>
              <a:rPr lang="en-US" sz="3200" dirty="0" err="1"/>
              <a:t>nào</a:t>
            </a:r>
            <a:r>
              <a:rPr lang="en-US" sz="3200" dirty="0"/>
              <a:t>?</a:t>
            </a:r>
          </a:p>
        </p:txBody>
      </p:sp>
      <p:pic>
        <p:nvPicPr>
          <p:cNvPr id="3" name="Picture 8">
            <a:hlinkClick r:id="rId4" action="ppaction://hlinksldjump"/>
            <a:extLst>
              <a:ext uri="{FF2B5EF4-FFF2-40B4-BE49-F238E27FC236}">
                <a16:creationId xmlns:a16="http://schemas.microsoft.com/office/drawing/2014/main" id="{B5E04E88-927D-AAF5-B8BE-174A6C5DF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18436" y="2442490"/>
            <a:ext cx="3654156" cy="433931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98FF53B5-7D86-F523-5830-237DAC683143}"/>
              </a:ext>
            </a:extLst>
          </p:cNvPr>
          <p:cNvGrpSpPr/>
          <p:nvPr/>
        </p:nvGrpSpPr>
        <p:grpSpPr>
          <a:xfrm>
            <a:off x="5325016" y="3121017"/>
            <a:ext cx="1088260" cy="2295361"/>
            <a:chOff x="5053814" y="3048000"/>
            <a:chExt cx="1088260" cy="2295361"/>
          </a:xfrm>
        </p:grpSpPr>
        <p:sp>
          <p:nvSpPr>
            <p:cNvPr id="19" name="Rectangle: Rounded Corners 18">
              <a:extLst>
                <a:ext uri="{FF2B5EF4-FFF2-40B4-BE49-F238E27FC236}">
                  <a16:creationId xmlns:a16="http://schemas.microsoft.com/office/drawing/2014/main" id="{37681F34-F10F-848C-8D2B-442E3F2F99BB}"/>
                </a:ext>
              </a:extLst>
            </p:cNvPr>
            <p:cNvSpPr/>
            <p:nvPr/>
          </p:nvSpPr>
          <p:spPr>
            <a:xfrm>
              <a:off x="5791200" y="3048000"/>
              <a:ext cx="350874" cy="228599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Rounded Corners 20">
              <a:extLst>
                <a:ext uri="{FF2B5EF4-FFF2-40B4-BE49-F238E27FC236}">
                  <a16:creationId xmlns:a16="http://schemas.microsoft.com/office/drawing/2014/main" id="{DFCB8F19-2171-0F0F-D8A8-6B62F3345F0B}"/>
                </a:ext>
              </a:extLst>
            </p:cNvPr>
            <p:cNvSpPr/>
            <p:nvPr/>
          </p:nvSpPr>
          <p:spPr>
            <a:xfrm>
              <a:off x="5053814" y="3057370"/>
              <a:ext cx="350874" cy="2285991"/>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id="{1655787D-BC92-7DA9-A035-829157132B0B}"/>
                </a:ext>
              </a:extLst>
            </p:cNvPr>
            <p:cNvSpPr/>
            <p:nvPr/>
          </p:nvSpPr>
          <p:spPr>
            <a:xfrm>
              <a:off x="5426107" y="3048000"/>
              <a:ext cx="350874" cy="228599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4" name="Group 23">
            <a:extLst>
              <a:ext uri="{FF2B5EF4-FFF2-40B4-BE49-F238E27FC236}">
                <a16:creationId xmlns:a16="http://schemas.microsoft.com/office/drawing/2014/main" id="{6F7F868C-1CD9-620F-56F3-76B3B800D0C5}"/>
              </a:ext>
            </a:extLst>
          </p:cNvPr>
          <p:cNvGrpSpPr/>
          <p:nvPr/>
        </p:nvGrpSpPr>
        <p:grpSpPr>
          <a:xfrm>
            <a:off x="4174983" y="2995210"/>
            <a:ext cx="2650940" cy="2588532"/>
            <a:chOff x="3965778" y="3001374"/>
            <a:chExt cx="2524680" cy="2436464"/>
          </a:xfrm>
        </p:grpSpPr>
        <p:grpSp>
          <p:nvGrpSpPr>
            <p:cNvPr id="23" name="Group 22">
              <a:extLst>
                <a:ext uri="{FF2B5EF4-FFF2-40B4-BE49-F238E27FC236}">
                  <a16:creationId xmlns:a16="http://schemas.microsoft.com/office/drawing/2014/main" id="{28F7283C-0C70-93B8-4D81-5C7CD33F25F2}"/>
                </a:ext>
              </a:extLst>
            </p:cNvPr>
            <p:cNvGrpSpPr/>
            <p:nvPr/>
          </p:nvGrpSpPr>
          <p:grpSpPr>
            <a:xfrm>
              <a:off x="3965778" y="3001374"/>
              <a:ext cx="2524680" cy="2436464"/>
              <a:chOff x="3965778" y="3001374"/>
              <a:chExt cx="2524680" cy="2436464"/>
            </a:xfrm>
          </p:grpSpPr>
          <p:sp>
            <p:nvSpPr>
              <p:cNvPr id="9" name="TextBox 8">
                <a:extLst>
                  <a:ext uri="{FF2B5EF4-FFF2-40B4-BE49-F238E27FC236}">
                    <a16:creationId xmlns:a16="http://schemas.microsoft.com/office/drawing/2014/main" id="{65AAAE2D-6A9D-C502-0C4B-8BE2C0D1643D}"/>
                  </a:ext>
                </a:extLst>
              </p:cNvPr>
              <p:cNvSpPr txBox="1"/>
              <p:nvPr/>
            </p:nvSpPr>
            <p:spPr>
              <a:xfrm>
                <a:off x="3965778" y="3296648"/>
                <a:ext cx="1752600" cy="923330"/>
              </a:xfrm>
              <a:prstGeom prst="rect">
                <a:avLst/>
              </a:prstGeom>
              <a:noFill/>
            </p:spPr>
            <p:txBody>
              <a:bodyPr wrap="square" rtlCol="0">
                <a:spAutoFit/>
              </a:bodyPr>
              <a:lstStyle/>
              <a:p>
                <a:pPr algn="ctr"/>
                <a:r>
                  <a:rPr lang="en-US" sz="5400" b="1" dirty="0"/>
                  <a:t>+</a:t>
                </a:r>
                <a:endParaRPr lang="vi-VN" sz="5400" b="1" dirty="0"/>
              </a:p>
            </p:txBody>
          </p:sp>
          <p:sp>
            <p:nvSpPr>
              <p:cNvPr id="8" name="TextBox 7">
                <a:extLst>
                  <a:ext uri="{FF2B5EF4-FFF2-40B4-BE49-F238E27FC236}">
                    <a16:creationId xmlns:a16="http://schemas.microsoft.com/office/drawing/2014/main" id="{9320F098-E0E4-FD0F-F015-8FB38F903AE4}"/>
                  </a:ext>
                </a:extLst>
              </p:cNvPr>
              <p:cNvSpPr txBox="1"/>
              <p:nvPr/>
            </p:nvSpPr>
            <p:spPr>
              <a:xfrm>
                <a:off x="4737858" y="3770427"/>
                <a:ext cx="1752600" cy="923330"/>
              </a:xfrm>
              <a:prstGeom prst="rect">
                <a:avLst/>
              </a:prstGeom>
              <a:noFill/>
            </p:spPr>
            <p:txBody>
              <a:bodyPr wrap="square" rtlCol="0">
                <a:spAutoFit/>
              </a:bodyPr>
              <a:lstStyle/>
              <a:p>
                <a:pPr algn="ctr"/>
                <a:r>
                  <a:rPr lang="en-US" sz="5400" b="1" dirty="0"/>
                  <a:t>571</a:t>
                </a:r>
                <a:endParaRPr lang="vi-VN" sz="5400" b="1" dirty="0"/>
              </a:p>
            </p:txBody>
          </p:sp>
          <p:sp>
            <p:nvSpPr>
              <p:cNvPr id="7" name="TextBox 6">
                <a:extLst>
                  <a:ext uri="{FF2B5EF4-FFF2-40B4-BE49-F238E27FC236}">
                    <a16:creationId xmlns:a16="http://schemas.microsoft.com/office/drawing/2014/main" id="{FBED5764-899D-CCE0-B88E-2BC55868110A}"/>
                  </a:ext>
                </a:extLst>
              </p:cNvPr>
              <p:cNvSpPr txBox="1"/>
              <p:nvPr/>
            </p:nvSpPr>
            <p:spPr>
              <a:xfrm>
                <a:off x="4721024" y="3001374"/>
                <a:ext cx="1752600" cy="923330"/>
              </a:xfrm>
              <a:prstGeom prst="rect">
                <a:avLst/>
              </a:prstGeom>
              <a:noFill/>
            </p:spPr>
            <p:txBody>
              <a:bodyPr wrap="square" rtlCol="0">
                <a:spAutoFit/>
              </a:bodyPr>
              <a:lstStyle/>
              <a:p>
                <a:pPr algn="ctr"/>
                <a:r>
                  <a:rPr lang="en-US" sz="5400" b="1" dirty="0"/>
                  <a:t>324</a:t>
                </a:r>
                <a:endParaRPr lang="vi-VN" sz="5400" b="1" dirty="0"/>
              </a:p>
            </p:txBody>
          </p:sp>
          <p:sp>
            <p:nvSpPr>
              <p:cNvPr id="18" name="TextBox 17">
                <a:extLst>
                  <a:ext uri="{FF2B5EF4-FFF2-40B4-BE49-F238E27FC236}">
                    <a16:creationId xmlns:a16="http://schemas.microsoft.com/office/drawing/2014/main" id="{CF0B428A-E187-48A5-7A29-516B3C828BE3}"/>
                  </a:ext>
                </a:extLst>
              </p:cNvPr>
              <p:cNvSpPr txBox="1"/>
              <p:nvPr/>
            </p:nvSpPr>
            <p:spPr>
              <a:xfrm>
                <a:off x="4737858" y="4514508"/>
                <a:ext cx="1752600" cy="923330"/>
              </a:xfrm>
              <a:prstGeom prst="rect">
                <a:avLst/>
              </a:prstGeom>
              <a:noFill/>
            </p:spPr>
            <p:txBody>
              <a:bodyPr wrap="square" rtlCol="0">
                <a:spAutoFit/>
              </a:bodyPr>
              <a:lstStyle/>
              <a:p>
                <a:pPr algn="ctr"/>
                <a:r>
                  <a:rPr lang="en-US" sz="5400" b="1" dirty="0"/>
                  <a:t>895</a:t>
                </a:r>
                <a:endParaRPr lang="vi-VN" sz="5400" b="1" dirty="0"/>
              </a:p>
            </p:txBody>
          </p:sp>
        </p:grpSp>
        <p:cxnSp>
          <p:nvCxnSpPr>
            <p:cNvPr id="12" name="Straight Connector 11">
              <a:extLst>
                <a:ext uri="{FF2B5EF4-FFF2-40B4-BE49-F238E27FC236}">
                  <a16:creationId xmlns:a16="http://schemas.microsoft.com/office/drawing/2014/main" id="{2F9807A7-6147-F1E8-C111-C6F1E1A711EB}"/>
                </a:ext>
              </a:extLst>
            </p:cNvPr>
            <p:cNvCxnSpPr>
              <a:cxnSpLocks/>
            </p:cNvCxnSpPr>
            <p:nvPr/>
          </p:nvCxnSpPr>
          <p:spPr>
            <a:xfrm>
              <a:off x="5061015" y="4612145"/>
              <a:ext cx="1081059"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10" name="Speech Bubble: Rectangle with Corners Rounded 9">
            <a:extLst>
              <a:ext uri="{FF2B5EF4-FFF2-40B4-BE49-F238E27FC236}">
                <a16:creationId xmlns:a16="http://schemas.microsoft.com/office/drawing/2014/main" id="{CBF4E7F8-E889-81A6-2432-37908B5B2EE9}"/>
              </a:ext>
            </a:extLst>
          </p:cNvPr>
          <p:cNvSpPr/>
          <p:nvPr/>
        </p:nvSpPr>
        <p:spPr>
          <a:xfrm>
            <a:off x="6777767" y="917692"/>
            <a:ext cx="4648200" cy="1372932"/>
          </a:xfrm>
          <a:custGeom>
            <a:avLst/>
            <a:gdLst>
              <a:gd name="connsiteX0" fmla="*/ 0 w 4648200"/>
              <a:gd name="connsiteY0" fmla="*/ 228827 h 1372932"/>
              <a:gd name="connsiteX1" fmla="*/ 228827 w 4648200"/>
              <a:gd name="connsiteY1" fmla="*/ 0 h 1372932"/>
              <a:gd name="connsiteX2" fmla="*/ 774700 w 4648200"/>
              <a:gd name="connsiteY2" fmla="*/ 0 h 1372932"/>
              <a:gd name="connsiteX3" fmla="*/ 774700 w 4648200"/>
              <a:gd name="connsiteY3" fmla="*/ 0 h 1372932"/>
              <a:gd name="connsiteX4" fmla="*/ 1936750 w 4648200"/>
              <a:gd name="connsiteY4" fmla="*/ 0 h 1372932"/>
              <a:gd name="connsiteX5" fmla="*/ 4419373 w 4648200"/>
              <a:gd name="connsiteY5" fmla="*/ 0 h 1372932"/>
              <a:gd name="connsiteX6" fmla="*/ 4648200 w 4648200"/>
              <a:gd name="connsiteY6" fmla="*/ 228827 h 1372932"/>
              <a:gd name="connsiteX7" fmla="*/ 4648200 w 4648200"/>
              <a:gd name="connsiteY7" fmla="*/ 800877 h 1372932"/>
              <a:gd name="connsiteX8" fmla="*/ 4648200 w 4648200"/>
              <a:gd name="connsiteY8" fmla="*/ 800877 h 1372932"/>
              <a:gd name="connsiteX9" fmla="*/ 4648200 w 4648200"/>
              <a:gd name="connsiteY9" fmla="*/ 1144110 h 1372932"/>
              <a:gd name="connsiteX10" fmla="*/ 4648200 w 4648200"/>
              <a:gd name="connsiteY10" fmla="*/ 1144105 h 1372932"/>
              <a:gd name="connsiteX11" fmla="*/ 4419373 w 4648200"/>
              <a:gd name="connsiteY11" fmla="*/ 1372932 h 1372932"/>
              <a:gd name="connsiteX12" fmla="*/ 1936750 w 4648200"/>
              <a:gd name="connsiteY12" fmla="*/ 1372932 h 1372932"/>
              <a:gd name="connsiteX13" fmla="*/ 2086205 w 4648200"/>
              <a:gd name="connsiteY13" fmla="*/ 1798486 h 1372932"/>
              <a:gd name="connsiteX14" fmla="*/ 774700 w 4648200"/>
              <a:gd name="connsiteY14" fmla="*/ 1372932 h 1372932"/>
              <a:gd name="connsiteX15" fmla="*/ 228827 w 4648200"/>
              <a:gd name="connsiteY15" fmla="*/ 1372932 h 1372932"/>
              <a:gd name="connsiteX16" fmla="*/ 0 w 4648200"/>
              <a:gd name="connsiteY16" fmla="*/ 1144105 h 1372932"/>
              <a:gd name="connsiteX17" fmla="*/ 0 w 4648200"/>
              <a:gd name="connsiteY17" fmla="*/ 1144110 h 1372932"/>
              <a:gd name="connsiteX18" fmla="*/ 0 w 4648200"/>
              <a:gd name="connsiteY18" fmla="*/ 800877 h 1372932"/>
              <a:gd name="connsiteX19" fmla="*/ 0 w 4648200"/>
              <a:gd name="connsiteY19" fmla="*/ 800877 h 1372932"/>
              <a:gd name="connsiteX20" fmla="*/ 0 w 4648200"/>
              <a:gd name="connsiteY20" fmla="*/ 228827 h 137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372932" fill="none" extrusionOk="0">
                <a:moveTo>
                  <a:pt x="0" y="228827"/>
                </a:moveTo>
                <a:cubicBezTo>
                  <a:pt x="-5400" y="91246"/>
                  <a:pt x="102096" y="2869"/>
                  <a:pt x="228827" y="0"/>
                </a:cubicBezTo>
                <a:cubicBezTo>
                  <a:pt x="291586" y="-43347"/>
                  <a:pt x="559340" y="42368"/>
                  <a:pt x="774700" y="0"/>
                </a:cubicBezTo>
                <a:lnTo>
                  <a:pt x="774700" y="0"/>
                </a:lnTo>
                <a:cubicBezTo>
                  <a:pt x="1099500" y="85579"/>
                  <a:pt x="1634715" y="-60642"/>
                  <a:pt x="1936750" y="0"/>
                </a:cubicBezTo>
                <a:cubicBezTo>
                  <a:pt x="2967576" y="-78244"/>
                  <a:pt x="3749308" y="115028"/>
                  <a:pt x="4419373" y="0"/>
                </a:cubicBezTo>
                <a:cubicBezTo>
                  <a:pt x="4530429" y="-2488"/>
                  <a:pt x="4641151" y="101873"/>
                  <a:pt x="4648200" y="228827"/>
                </a:cubicBezTo>
                <a:cubicBezTo>
                  <a:pt x="4611485" y="481569"/>
                  <a:pt x="4684170" y="638184"/>
                  <a:pt x="4648200" y="800877"/>
                </a:cubicBezTo>
                <a:lnTo>
                  <a:pt x="4648200" y="800877"/>
                </a:lnTo>
                <a:cubicBezTo>
                  <a:pt x="4664376" y="836568"/>
                  <a:pt x="4660686" y="1012380"/>
                  <a:pt x="4648200" y="1144110"/>
                </a:cubicBezTo>
                <a:lnTo>
                  <a:pt x="4648200" y="1144105"/>
                </a:lnTo>
                <a:cubicBezTo>
                  <a:pt x="4650786" y="1272957"/>
                  <a:pt x="4531696" y="1370738"/>
                  <a:pt x="4419373" y="1372932"/>
                </a:cubicBezTo>
                <a:cubicBezTo>
                  <a:pt x="3904292" y="1428485"/>
                  <a:pt x="2380071" y="1350461"/>
                  <a:pt x="1936750" y="1372932"/>
                </a:cubicBezTo>
                <a:cubicBezTo>
                  <a:pt x="2021404" y="1541433"/>
                  <a:pt x="2034689" y="1605770"/>
                  <a:pt x="2086205" y="1798486"/>
                </a:cubicBezTo>
                <a:cubicBezTo>
                  <a:pt x="1933612" y="1776893"/>
                  <a:pt x="1114256" y="1374644"/>
                  <a:pt x="774700" y="1372932"/>
                </a:cubicBezTo>
                <a:cubicBezTo>
                  <a:pt x="697830" y="1402435"/>
                  <a:pt x="342883" y="1389385"/>
                  <a:pt x="228827" y="1372932"/>
                </a:cubicBezTo>
                <a:cubicBezTo>
                  <a:pt x="102559" y="1368144"/>
                  <a:pt x="23738" y="1271208"/>
                  <a:pt x="0" y="1144105"/>
                </a:cubicBezTo>
                <a:lnTo>
                  <a:pt x="0" y="1144110"/>
                </a:lnTo>
                <a:cubicBezTo>
                  <a:pt x="17311" y="1011617"/>
                  <a:pt x="7158" y="953360"/>
                  <a:pt x="0" y="800877"/>
                </a:cubicBezTo>
                <a:lnTo>
                  <a:pt x="0" y="800877"/>
                </a:lnTo>
                <a:cubicBezTo>
                  <a:pt x="44222" y="706443"/>
                  <a:pt x="43064" y="323908"/>
                  <a:pt x="0" y="228827"/>
                </a:cubicBezTo>
                <a:close/>
              </a:path>
              <a:path w="4648200" h="1372932" stroke="0" extrusionOk="0">
                <a:moveTo>
                  <a:pt x="0" y="228827"/>
                </a:moveTo>
                <a:cubicBezTo>
                  <a:pt x="3635" y="100991"/>
                  <a:pt x="94086" y="410"/>
                  <a:pt x="228827" y="0"/>
                </a:cubicBezTo>
                <a:cubicBezTo>
                  <a:pt x="368528" y="-27992"/>
                  <a:pt x="514206" y="48743"/>
                  <a:pt x="774700" y="0"/>
                </a:cubicBezTo>
                <a:lnTo>
                  <a:pt x="774700" y="0"/>
                </a:lnTo>
                <a:cubicBezTo>
                  <a:pt x="1296051" y="37411"/>
                  <a:pt x="1625941" y="-72725"/>
                  <a:pt x="1936750" y="0"/>
                </a:cubicBezTo>
                <a:cubicBezTo>
                  <a:pt x="2702056" y="-154272"/>
                  <a:pt x="3407015" y="-5549"/>
                  <a:pt x="4419373" y="0"/>
                </a:cubicBezTo>
                <a:cubicBezTo>
                  <a:pt x="4541149" y="2565"/>
                  <a:pt x="4667867" y="101278"/>
                  <a:pt x="4648200" y="228827"/>
                </a:cubicBezTo>
                <a:cubicBezTo>
                  <a:pt x="4664000" y="312622"/>
                  <a:pt x="4647055" y="719584"/>
                  <a:pt x="4648200" y="800877"/>
                </a:cubicBezTo>
                <a:lnTo>
                  <a:pt x="4648200" y="800877"/>
                </a:lnTo>
                <a:cubicBezTo>
                  <a:pt x="4670928" y="943058"/>
                  <a:pt x="4669695" y="1097739"/>
                  <a:pt x="4648200" y="1144110"/>
                </a:cubicBezTo>
                <a:lnTo>
                  <a:pt x="4648200" y="1144105"/>
                </a:lnTo>
                <a:cubicBezTo>
                  <a:pt x="4655467" y="1257657"/>
                  <a:pt x="4549426" y="1376771"/>
                  <a:pt x="4419373" y="1372932"/>
                </a:cubicBezTo>
                <a:cubicBezTo>
                  <a:pt x="3540779" y="1353105"/>
                  <a:pt x="3151802" y="1444638"/>
                  <a:pt x="1936750" y="1372932"/>
                </a:cubicBezTo>
                <a:cubicBezTo>
                  <a:pt x="1938719" y="1475055"/>
                  <a:pt x="2033896" y="1739343"/>
                  <a:pt x="2086205" y="1798486"/>
                </a:cubicBezTo>
                <a:cubicBezTo>
                  <a:pt x="1816713" y="1599190"/>
                  <a:pt x="950778" y="1554759"/>
                  <a:pt x="774700" y="1372932"/>
                </a:cubicBezTo>
                <a:cubicBezTo>
                  <a:pt x="558491" y="1390936"/>
                  <a:pt x="334790" y="1349996"/>
                  <a:pt x="228827" y="1372932"/>
                </a:cubicBezTo>
                <a:cubicBezTo>
                  <a:pt x="122669" y="1379324"/>
                  <a:pt x="6454" y="1294892"/>
                  <a:pt x="0" y="1144105"/>
                </a:cubicBezTo>
                <a:lnTo>
                  <a:pt x="0" y="1144110"/>
                </a:lnTo>
                <a:cubicBezTo>
                  <a:pt x="6548" y="1099103"/>
                  <a:pt x="-17689" y="888341"/>
                  <a:pt x="0" y="800877"/>
                </a:cubicBezTo>
                <a:lnTo>
                  <a:pt x="0" y="800877"/>
                </a:lnTo>
                <a:cubicBezTo>
                  <a:pt x="47029" y="636435"/>
                  <a:pt x="28183" y="331147"/>
                  <a:pt x="0" y="228827"/>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5118"/>
                      <a:gd name="adj2" fmla="val 8099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Chúng</a:t>
            </a:r>
            <a:r>
              <a:rPr lang="en-US" sz="3200" dirty="0"/>
              <a:t> ta </a:t>
            </a:r>
            <a:r>
              <a:rPr lang="en-US" sz="3200" dirty="0" err="1"/>
              <a:t>cộng</a:t>
            </a:r>
            <a:r>
              <a:rPr lang="en-US" sz="3200" dirty="0"/>
              <a:t> </a:t>
            </a:r>
            <a:r>
              <a:rPr lang="en-US" sz="3200" dirty="0" err="1"/>
              <a:t>theo</a:t>
            </a:r>
            <a:r>
              <a:rPr lang="en-US" sz="3200" dirty="0"/>
              <a:t> </a:t>
            </a:r>
          </a:p>
          <a:p>
            <a:pPr algn="ctr"/>
            <a:r>
              <a:rPr lang="en-US" sz="3200" dirty="0" err="1"/>
              <a:t>thứ</a:t>
            </a:r>
            <a:r>
              <a:rPr lang="en-US" sz="3200" dirty="0"/>
              <a:t> </a:t>
            </a:r>
            <a:r>
              <a:rPr lang="en-US" sz="3200" dirty="0" err="1"/>
              <a:t>tự</a:t>
            </a:r>
            <a:r>
              <a:rPr lang="en-US" sz="3200" dirty="0"/>
              <a:t> </a:t>
            </a:r>
            <a:r>
              <a:rPr lang="en-US" sz="3200" dirty="0" err="1"/>
              <a:t>từ</a:t>
            </a:r>
            <a:r>
              <a:rPr lang="en-US" sz="3200" dirty="0"/>
              <a:t> </a:t>
            </a:r>
            <a:r>
              <a:rPr lang="en-US" sz="3200" b="1" dirty="0" err="1"/>
              <a:t>phải</a:t>
            </a:r>
            <a:r>
              <a:rPr lang="en-US" sz="3200" b="1" dirty="0"/>
              <a:t> sang </a:t>
            </a:r>
            <a:r>
              <a:rPr lang="en-US" sz="3200" b="1" dirty="0" err="1"/>
              <a:t>trái</a:t>
            </a:r>
            <a:endParaRPr lang="en-US" sz="3200" b="1" dirty="0"/>
          </a:p>
        </p:txBody>
      </p:sp>
      <p:cxnSp>
        <p:nvCxnSpPr>
          <p:cNvPr id="13" name="Straight Arrow Connector 12">
            <a:extLst>
              <a:ext uri="{FF2B5EF4-FFF2-40B4-BE49-F238E27FC236}">
                <a16:creationId xmlns:a16="http://schemas.microsoft.com/office/drawing/2014/main" id="{523D5E72-B7FB-5245-EE74-6363342A8B5A}"/>
              </a:ext>
            </a:extLst>
          </p:cNvPr>
          <p:cNvCxnSpPr/>
          <p:nvPr/>
        </p:nvCxnSpPr>
        <p:spPr>
          <a:xfrm flipH="1">
            <a:off x="5340318" y="5583742"/>
            <a:ext cx="984282" cy="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871162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42490"/>
            <a:ext cx="2900364" cy="4012739"/>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1066801" y="575349"/>
            <a:ext cx="4542940" cy="1571867"/>
          </a:xfrm>
          <a:custGeom>
            <a:avLst/>
            <a:gdLst>
              <a:gd name="connsiteX0" fmla="*/ 0 w 4542940"/>
              <a:gd name="connsiteY0" fmla="*/ 261983 h 1571867"/>
              <a:gd name="connsiteX1" fmla="*/ 261983 w 4542940"/>
              <a:gd name="connsiteY1" fmla="*/ 0 h 1571867"/>
              <a:gd name="connsiteX2" fmla="*/ 2650048 w 4542940"/>
              <a:gd name="connsiteY2" fmla="*/ 0 h 1571867"/>
              <a:gd name="connsiteX3" fmla="*/ 2650048 w 4542940"/>
              <a:gd name="connsiteY3" fmla="*/ 0 h 1571867"/>
              <a:gd name="connsiteX4" fmla="*/ 3785783 w 4542940"/>
              <a:gd name="connsiteY4" fmla="*/ 0 h 1571867"/>
              <a:gd name="connsiteX5" fmla="*/ 4280957 w 4542940"/>
              <a:gd name="connsiteY5" fmla="*/ 0 h 1571867"/>
              <a:gd name="connsiteX6" fmla="*/ 4542940 w 4542940"/>
              <a:gd name="connsiteY6" fmla="*/ 261983 h 1571867"/>
              <a:gd name="connsiteX7" fmla="*/ 4542940 w 4542940"/>
              <a:gd name="connsiteY7" fmla="*/ 916922 h 1571867"/>
              <a:gd name="connsiteX8" fmla="*/ 4542940 w 4542940"/>
              <a:gd name="connsiteY8" fmla="*/ 916922 h 1571867"/>
              <a:gd name="connsiteX9" fmla="*/ 4542940 w 4542940"/>
              <a:gd name="connsiteY9" fmla="*/ 1309889 h 1571867"/>
              <a:gd name="connsiteX10" fmla="*/ 4542940 w 4542940"/>
              <a:gd name="connsiteY10" fmla="*/ 1309884 h 1571867"/>
              <a:gd name="connsiteX11" fmla="*/ 4280957 w 4542940"/>
              <a:gd name="connsiteY11" fmla="*/ 1571867 h 1571867"/>
              <a:gd name="connsiteX12" fmla="*/ 3785783 w 4542940"/>
              <a:gd name="connsiteY12" fmla="*/ 1571867 h 1571867"/>
              <a:gd name="connsiteX13" fmla="*/ 2288233 w 4542940"/>
              <a:gd name="connsiteY13" fmla="*/ 2095566 h 1571867"/>
              <a:gd name="connsiteX14" fmla="*/ 2650048 w 4542940"/>
              <a:gd name="connsiteY14" fmla="*/ 1571867 h 1571867"/>
              <a:gd name="connsiteX15" fmla="*/ 261983 w 4542940"/>
              <a:gd name="connsiteY15" fmla="*/ 1571867 h 1571867"/>
              <a:gd name="connsiteX16" fmla="*/ 0 w 4542940"/>
              <a:gd name="connsiteY16" fmla="*/ 1309884 h 1571867"/>
              <a:gd name="connsiteX17" fmla="*/ 0 w 4542940"/>
              <a:gd name="connsiteY17" fmla="*/ 1309889 h 1571867"/>
              <a:gd name="connsiteX18" fmla="*/ 0 w 4542940"/>
              <a:gd name="connsiteY18" fmla="*/ 916922 h 1571867"/>
              <a:gd name="connsiteX19" fmla="*/ 0 w 4542940"/>
              <a:gd name="connsiteY19" fmla="*/ 916922 h 1571867"/>
              <a:gd name="connsiteX20" fmla="*/ 0 w 4542940"/>
              <a:gd name="connsiteY20" fmla="*/ 261983 h 157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42940" h="1571867" fill="none" extrusionOk="0">
                <a:moveTo>
                  <a:pt x="0" y="261983"/>
                </a:moveTo>
                <a:cubicBezTo>
                  <a:pt x="-6127" y="104584"/>
                  <a:pt x="113923" y="27429"/>
                  <a:pt x="261983" y="0"/>
                </a:cubicBezTo>
                <a:cubicBezTo>
                  <a:pt x="992195" y="-61564"/>
                  <a:pt x="1507605" y="-155430"/>
                  <a:pt x="2650048" y="0"/>
                </a:cubicBezTo>
                <a:lnTo>
                  <a:pt x="2650048" y="0"/>
                </a:lnTo>
                <a:cubicBezTo>
                  <a:pt x="2984924" y="63150"/>
                  <a:pt x="3457195" y="-26066"/>
                  <a:pt x="3785783" y="0"/>
                </a:cubicBezTo>
                <a:cubicBezTo>
                  <a:pt x="3874720" y="-15623"/>
                  <a:pt x="4160220" y="-7126"/>
                  <a:pt x="4280957" y="0"/>
                </a:cubicBezTo>
                <a:cubicBezTo>
                  <a:pt x="4403585" y="-3582"/>
                  <a:pt x="4526916" y="115986"/>
                  <a:pt x="4542940" y="261983"/>
                </a:cubicBezTo>
                <a:cubicBezTo>
                  <a:pt x="4544115" y="471337"/>
                  <a:pt x="4540408" y="714299"/>
                  <a:pt x="4542940" y="916922"/>
                </a:cubicBezTo>
                <a:lnTo>
                  <a:pt x="4542940" y="916922"/>
                </a:lnTo>
                <a:cubicBezTo>
                  <a:pt x="4569772" y="1039239"/>
                  <a:pt x="4536227" y="1176194"/>
                  <a:pt x="4542940" y="1309889"/>
                </a:cubicBezTo>
                <a:lnTo>
                  <a:pt x="4542940" y="1309884"/>
                </a:lnTo>
                <a:cubicBezTo>
                  <a:pt x="4555787" y="1466865"/>
                  <a:pt x="4410349" y="1569479"/>
                  <a:pt x="4280957" y="1571867"/>
                </a:cubicBezTo>
                <a:cubicBezTo>
                  <a:pt x="4086929" y="1566404"/>
                  <a:pt x="3908050" y="1587732"/>
                  <a:pt x="3785783" y="1571867"/>
                </a:cubicBezTo>
                <a:cubicBezTo>
                  <a:pt x="3563787" y="1619926"/>
                  <a:pt x="2946029" y="1897609"/>
                  <a:pt x="2288233" y="2095566"/>
                </a:cubicBezTo>
                <a:cubicBezTo>
                  <a:pt x="2421350" y="1883202"/>
                  <a:pt x="2539998" y="1816429"/>
                  <a:pt x="2650048" y="1571867"/>
                </a:cubicBezTo>
                <a:cubicBezTo>
                  <a:pt x="2223825" y="1630326"/>
                  <a:pt x="1449349" y="1409435"/>
                  <a:pt x="261983" y="1571867"/>
                </a:cubicBezTo>
                <a:cubicBezTo>
                  <a:pt x="117379" y="1568142"/>
                  <a:pt x="24149" y="1455311"/>
                  <a:pt x="0" y="1309884"/>
                </a:cubicBezTo>
                <a:lnTo>
                  <a:pt x="0" y="1309889"/>
                </a:lnTo>
                <a:cubicBezTo>
                  <a:pt x="-10111" y="1206783"/>
                  <a:pt x="9330" y="1027246"/>
                  <a:pt x="0" y="916922"/>
                </a:cubicBezTo>
                <a:lnTo>
                  <a:pt x="0" y="916922"/>
                </a:lnTo>
                <a:cubicBezTo>
                  <a:pt x="-41418" y="629152"/>
                  <a:pt x="-8682" y="493438"/>
                  <a:pt x="0" y="261983"/>
                </a:cubicBezTo>
                <a:close/>
              </a:path>
              <a:path w="4542940" h="1571867" stroke="0" extrusionOk="0">
                <a:moveTo>
                  <a:pt x="0" y="261983"/>
                </a:moveTo>
                <a:cubicBezTo>
                  <a:pt x="4825" y="115358"/>
                  <a:pt x="104869" y="610"/>
                  <a:pt x="261983" y="0"/>
                </a:cubicBezTo>
                <a:cubicBezTo>
                  <a:pt x="533170" y="120733"/>
                  <a:pt x="1777868" y="-81149"/>
                  <a:pt x="2650048" y="0"/>
                </a:cubicBezTo>
                <a:lnTo>
                  <a:pt x="2650048" y="0"/>
                </a:lnTo>
                <a:cubicBezTo>
                  <a:pt x="2946085" y="101667"/>
                  <a:pt x="3319968" y="17654"/>
                  <a:pt x="3785783" y="0"/>
                </a:cubicBezTo>
                <a:cubicBezTo>
                  <a:pt x="3876089" y="39364"/>
                  <a:pt x="4170780" y="-22507"/>
                  <a:pt x="4280957" y="0"/>
                </a:cubicBezTo>
                <a:cubicBezTo>
                  <a:pt x="4423949" y="946"/>
                  <a:pt x="4551391" y="116791"/>
                  <a:pt x="4542940" y="261983"/>
                </a:cubicBezTo>
                <a:cubicBezTo>
                  <a:pt x="4492704" y="492365"/>
                  <a:pt x="4503143" y="635026"/>
                  <a:pt x="4542940" y="916922"/>
                </a:cubicBezTo>
                <a:lnTo>
                  <a:pt x="4542940" y="916922"/>
                </a:lnTo>
                <a:cubicBezTo>
                  <a:pt x="4568662" y="1095978"/>
                  <a:pt x="4555854" y="1259444"/>
                  <a:pt x="4542940" y="1309889"/>
                </a:cubicBezTo>
                <a:lnTo>
                  <a:pt x="4542940" y="1309884"/>
                </a:lnTo>
                <a:cubicBezTo>
                  <a:pt x="4545810" y="1449508"/>
                  <a:pt x="4442668" y="1589652"/>
                  <a:pt x="4280957" y="1571867"/>
                </a:cubicBezTo>
                <a:cubicBezTo>
                  <a:pt x="4191340" y="1573603"/>
                  <a:pt x="4032666" y="1549011"/>
                  <a:pt x="3785783" y="1571867"/>
                </a:cubicBezTo>
                <a:cubicBezTo>
                  <a:pt x="3506906" y="1727546"/>
                  <a:pt x="2574871" y="2116356"/>
                  <a:pt x="2288233" y="2095566"/>
                </a:cubicBezTo>
                <a:cubicBezTo>
                  <a:pt x="2300190" y="1994050"/>
                  <a:pt x="2578804" y="1749695"/>
                  <a:pt x="2650048" y="1571867"/>
                </a:cubicBezTo>
                <a:cubicBezTo>
                  <a:pt x="1857702" y="1709714"/>
                  <a:pt x="1327037" y="1689981"/>
                  <a:pt x="261983" y="1571867"/>
                </a:cubicBezTo>
                <a:cubicBezTo>
                  <a:pt x="142694" y="1579896"/>
                  <a:pt x="1484" y="1460185"/>
                  <a:pt x="0" y="1309884"/>
                </a:cubicBezTo>
                <a:lnTo>
                  <a:pt x="0" y="1309889"/>
                </a:lnTo>
                <a:cubicBezTo>
                  <a:pt x="21008" y="1173009"/>
                  <a:pt x="-8285" y="1097161"/>
                  <a:pt x="0" y="916922"/>
                </a:cubicBezTo>
                <a:lnTo>
                  <a:pt x="0" y="916922"/>
                </a:lnTo>
                <a:cubicBezTo>
                  <a:pt x="42057" y="660548"/>
                  <a:pt x="57656" y="489727"/>
                  <a:pt x="0" y="261983"/>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69"/>
                      <a:gd name="adj2" fmla="val 83317"/>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Vậy</a:t>
            </a:r>
            <a:r>
              <a:rPr lang="en-US" sz="3200" dirty="0"/>
              <a:t> </a:t>
            </a:r>
            <a:r>
              <a:rPr lang="en-US" sz="3200" dirty="0" err="1"/>
              <a:t>khi</a:t>
            </a:r>
            <a:r>
              <a:rPr lang="en-US" sz="3200" dirty="0"/>
              <a:t>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bốn</a:t>
            </a:r>
            <a:r>
              <a:rPr lang="en-US" sz="3200" dirty="0"/>
              <a:t> </a:t>
            </a:r>
            <a:r>
              <a:rPr lang="en-US" sz="3200" dirty="0" err="1"/>
              <a:t>chữ</a:t>
            </a:r>
            <a:r>
              <a:rPr lang="en-US" sz="3200" dirty="0"/>
              <a:t> </a:t>
            </a:r>
            <a:r>
              <a:rPr lang="en-US" sz="3200" dirty="0" err="1"/>
              <a:t>số</a:t>
            </a:r>
            <a:r>
              <a:rPr lang="en-US" sz="3200" dirty="0"/>
              <a:t>, ta </a:t>
            </a:r>
            <a:r>
              <a:rPr lang="en-US" sz="3200" dirty="0" err="1"/>
              <a:t>phải</a:t>
            </a:r>
            <a:r>
              <a:rPr lang="en-US" sz="3200" dirty="0"/>
              <a:t> </a:t>
            </a:r>
            <a:r>
              <a:rPr lang="en-US" sz="3200" dirty="0" err="1"/>
              <a:t>làm</a:t>
            </a:r>
            <a:r>
              <a:rPr lang="en-US" sz="3200" dirty="0"/>
              <a:t> </a:t>
            </a:r>
            <a:r>
              <a:rPr lang="en-US" sz="3200" dirty="0" err="1"/>
              <a:t>thế</a:t>
            </a:r>
            <a:r>
              <a:rPr lang="en-US" sz="3200" dirty="0"/>
              <a:t> </a:t>
            </a:r>
            <a:r>
              <a:rPr lang="en-US" sz="3200" dirty="0" err="1"/>
              <a:t>nào</a:t>
            </a:r>
            <a:r>
              <a:rPr lang="en-US" sz="3200" dirty="0"/>
              <a:t>?</a:t>
            </a:r>
          </a:p>
        </p:txBody>
      </p:sp>
      <p:sp>
        <p:nvSpPr>
          <p:cNvPr id="5" name="Cloud 4">
            <a:extLst>
              <a:ext uri="{FF2B5EF4-FFF2-40B4-BE49-F238E27FC236}">
                <a16:creationId xmlns:a16="http://schemas.microsoft.com/office/drawing/2014/main" id="{6B2D2153-0016-0DCA-E62A-B65020565FF7}"/>
              </a:ext>
            </a:extLst>
          </p:cNvPr>
          <p:cNvSpPr/>
          <p:nvPr/>
        </p:nvSpPr>
        <p:spPr>
          <a:xfrm>
            <a:off x="6632450" y="381000"/>
            <a:ext cx="4490723" cy="2590800"/>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UTM Cookies" panose="02040603050506020204" pitchFamily="18" charset="0"/>
              </a:rPr>
              <a:t>CÙNG CHIA SẺ</a:t>
            </a:r>
          </a:p>
        </p:txBody>
      </p:sp>
      <p:grpSp>
        <p:nvGrpSpPr>
          <p:cNvPr id="14" name="Group 13">
            <a:extLst>
              <a:ext uri="{FF2B5EF4-FFF2-40B4-BE49-F238E27FC236}">
                <a16:creationId xmlns:a16="http://schemas.microsoft.com/office/drawing/2014/main" id="{E599D9D3-4F00-5C7A-93DD-764955F4475A}"/>
              </a:ext>
            </a:extLst>
          </p:cNvPr>
          <p:cNvGrpSpPr/>
          <p:nvPr/>
        </p:nvGrpSpPr>
        <p:grpSpPr>
          <a:xfrm>
            <a:off x="6382660" y="2461369"/>
            <a:ext cx="4881065" cy="3422522"/>
            <a:chOff x="1197026" y="4232126"/>
            <a:chExt cx="3751815" cy="2630711"/>
          </a:xfrm>
        </p:grpSpPr>
        <p:pic>
          <p:nvPicPr>
            <p:cNvPr id="15" name="Picture 14">
              <a:extLst>
                <a:ext uri="{FF2B5EF4-FFF2-40B4-BE49-F238E27FC236}">
                  <a16:creationId xmlns:a16="http://schemas.microsoft.com/office/drawing/2014/main" id="{25858361-A1D8-B368-4C85-C54EC1F56492}"/>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A524DE77-AAF8-6687-EB19-9AA791D491DC}"/>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11" name="TextBox 10">
            <a:extLst>
              <a:ext uri="{FF2B5EF4-FFF2-40B4-BE49-F238E27FC236}">
                <a16:creationId xmlns:a16="http://schemas.microsoft.com/office/drawing/2014/main" id="{8BCCD17B-50DA-91EF-EDD2-8ED5BD89B4AA}"/>
              </a:ext>
            </a:extLst>
          </p:cNvPr>
          <p:cNvSpPr txBox="1"/>
          <p:nvPr/>
        </p:nvSpPr>
        <p:spPr>
          <a:xfrm>
            <a:off x="6096000" y="5270957"/>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US" sz="3600" b="1" dirty="0" err="1">
                <a:solidFill>
                  <a:schemeClr val="accent5">
                    <a:lumMod val="75000"/>
                  </a:schemeClr>
                </a:solidFill>
                <a:latin typeface="Calibri" panose="020F0502020204030204" pitchFamily="34" charset="0"/>
                <a:cs typeface="Calibri" panose="020F0502020204030204" pitchFamily="34" charset="0"/>
              </a:rPr>
              <a:t>Các</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bạn</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khác</a:t>
            </a:r>
            <a:endParaRPr lang="en-US" sz="3600" b="1" dirty="0">
              <a:solidFill>
                <a:schemeClr val="accent5">
                  <a:lumMod val="75000"/>
                </a:schemeClr>
              </a:solidFill>
              <a:latin typeface="Calibri" panose="020F0502020204030204" pitchFamily="34" charset="0"/>
              <a:cs typeface="Calibri" panose="020F0502020204030204" pitchFamily="34" charset="0"/>
            </a:endParaRPr>
          </a:p>
          <a:p>
            <a:pPr algn="ctr"/>
            <a:r>
              <a:rPr lang="en-US" sz="3600" b="1" dirty="0" err="1">
                <a:solidFill>
                  <a:schemeClr val="accent5">
                    <a:lumMod val="75000"/>
                  </a:schemeClr>
                </a:solidFill>
                <a:latin typeface="Calibri" panose="020F0502020204030204" pitchFamily="34" charset="0"/>
                <a:cs typeface="Calibri" panose="020F0502020204030204" pitchFamily="34" charset="0"/>
              </a:rPr>
              <a:t>Lắng</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nghe</a:t>
            </a:r>
            <a:r>
              <a:rPr lang="en-US" sz="3600" b="1" dirty="0">
                <a:solidFill>
                  <a:schemeClr val="accent5">
                    <a:lumMod val="75000"/>
                  </a:schemeClr>
                </a:solidFill>
                <a:latin typeface="Calibri" panose="020F0502020204030204" pitchFamily="34" charset="0"/>
                <a:cs typeface="Calibri" panose="020F0502020204030204" pitchFamily="34" charset="0"/>
              </a:rPr>
              <a:t> – </a:t>
            </a:r>
            <a:r>
              <a:rPr lang="en-US" sz="3600" b="1" dirty="0" err="1">
                <a:solidFill>
                  <a:schemeClr val="accent5">
                    <a:lumMod val="75000"/>
                  </a:schemeClr>
                </a:solidFill>
                <a:latin typeface="Calibri" panose="020F0502020204030204" pitchFamily="34" charset="0"/>
                <a:cs typeface="Calibri" panose="020F0502020204030204" pitchFamily="34" charset="0"/>
              </a:rPr>
              <a:t>góp</a:t>
            </a:r>
            <a:r>
              <a:rPr lang="en-US" sz="3600" b="1" dirty="0">
                <a:solidFill>
                  <a:schemeClr val="accent5">
                    <a:lumMod val="75000"/>
                  </a:schemeClr>
                </a:solidFill>
                <a:latin typeface="Calibri" panose="020F0502020204030204" pitchFamily="34" charset="0"/>
                <a:cs typeface="Calibri" panose="020F0502020204030204" pitchFamily="34" charset="0"/>
              </a:rPr>
              <a:t> ý - </a:t>
            </a:r>
            <a:r>
              <a:rPr lang="en-US" sz="3600" b="1" dirty="0" err="1">
                <a:solidFill>
                  <a:schemeClr val="accent5">
                    <a:lumMod val="75000"/>
                  </a:schemeClr>
                </a:solidFill>
                <a:latin typeface="Calibri" panose="020F0502020204030204" pitchFamily="34" charset="0"/>
                <a:cs typeface="Calibri" panose="020F0502020204030204" pitchFamily="34" charset="0"/>
              </a:rPr>
              <a:t>bổ</a:t>
            </a:r>
            <a:r>
              <a:rPr lang="en-US" sz="3600" b="1" dirty="0">
                <a:solidFill>
                  <a:schemeClr val="accent5">
                    <a:lumMod val="75000"/>
                  </a:schemeClr>
                </a:solidFill>
                <a:latin typeface="Calibri" panose="020F0502020204030204" pitchFamily="34" charset="0"/>
                <a:cs typeface="Calibri" panose="020F0502020204030204" pitchFamily="34" charset="0"/>
              </a:rPr>
              <a:t> sung</a:t>
            </a:r>
          </a:p>
        </p:txBody>
      </p:sp>
    </p:spTree>
    <p:extLst>
      <p:ext uri="{BB962C8B-B14F-4D97-AF65-F5344CB8AC3E}">
        <p14:creationId xmlns:p14="http://schemas.microsoft.com/office/powerpoint/2010/main" val="20404573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33102" y="304800"/>
            <a:ext cx="11658600" cy="63246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33060"/>
            <a:ext cx="2750870" cy="38059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762000" y="838200"/>
            <a:ext cx="4876800" cy="1198019"/>
          </a:xfrm>
          <a:custGeom>
            <a:avLst/>
            <a:gdLst>
              <a:gd name="connsiteX0" fmla="*/ 0 w 4876800"/>
              <a:gd name="connsiteY0" fmla="*/ 199674 h 1198019"/>
              <a:gd name="connsiteX1" fmla="*/ 199674 w 4876800"/>
              <a:gd name="connsiteY1" fmla="*/ 0 h 1198019"/>
              <a:gd name="connsiteX2" fmla="*/ 812800 w 4876800"/>
              <a:gd name="connsiteY2" fmla="*/ 0 h 1198019"/>
              <a:gd name="connsiteX3" fmla="*/ 812800 w 4876800"/>
              <a:gd name="connsiteY3" fmla="*/ 0 h 1198019"/>
              <a:gd name="connsiteX4" fmla="*/ 2032000 w 4876800"/>
              <a:gd name="connsiteY4" fmla="*/ 0 h 1198019"/>
              <a:gd name="connsiteX5" fmla="*/ 4677126 w 4876800"/>
              <a:gd name="connsiteY5" fmla="*/ 0 h 1198019"/>
              <a:gd name="connsiteX6" fmla="*/ 4876800 w 4876800"/>
              <a:gd name="connsiteY6" fmla="*/ 199674 h 1198019"/>
              <a:gd name="connsiteX7" fmla="*/ 4876800 w 4876800"/>
              <a:gd name="connsiteY7" fmla="*/ 698844 h 1198019"/>
              <a:gd name="connsiteX8" fmla="*/ 4876800 w 4876800"/>
              <a:gd name="connsiteY8" fmla="*/ 698844 h 1198019"/>
              <a:gd name="connsiteX9" fmla="*/ 4876800 w 4876800"/>
              <a:gd name="connsiteY9" fmla="*/ 998349 h 1198019"/>
              <a:gd name="connsiteX10" fmla="*/ 4876800 w 4876800"/>
              <a:gd name="connsiteY10" fmla="*/ 998345 h 1198019"/>
              <a:gd name="connsiteX11" fmla="*/ 4677126 w 4876800"/>
              <a:gd name="connsiteY11" fmla="*/ 1198019 h 1198019"/>
              <a:gd name="connsiteX12" fmla="*/ 2032000 w 4876800"/>
              <a:gd name="connsiteY12" fmla="*/ 1198019 h 1198019"/>
              <a:gd name="connsiteX13" fmla="*/ 1146438 w 4876800"/>
              <a:gd name="connsiteY13" fmla="*/ 1686391 h 1198019"/>
              <a:gd name="connsiteX14" fmla="*/ 812800 w 4876800"/>
              <a:gd name="connsiteY14" fmla="*/ 1198019 h 1198019"/>
              <a:gd name="connsiteX15" fmla="*/ 199674 w 4876800"/>
              <a:gd name="connsiteY15" fmla="*/ 1198019 h 1198019"/>
              <a:gd name="connsiteX16" fmla="*/ 0 w 4876800"/>
              <a:gd name="connsiteY16" fmla="*/ 998345 h 1198019"/>
              <a:gd name="connsiteX17" fmla="*/ 0 w 4876800"/>
              <a:gd name="connsiteY17" fmla="*/ 998349 h 1198019"/>
              <a:gd name="connsiteX18" fmla="*/ 0 w 4876800"/>
              <a:gd name="connsiteY18" fmla="*/ 698844 h 1198019"/>
              <a:gd name="connsiteX19" fmla="*/ 0 w 4876800"/>
              <a:gd name="connsiteY19" fmla="*/ 698844 h 1198019"/>
              <a:gd name="connsiteX20" fmla="*/ 0 w 4876800"/>
              <a:gd name="connsiteY20" fmla="*/ 199674 h 11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1198019" fill="none" extrusionOk="0">
                <a:moveTo>
                  <a:pt x="0" y="199674"/>
                </a:moveTo>
                <a:cubicBezTo>
                  <a:pt x="-8684" y="71382"/>
                  <a:pt x="88821" y="4687"/>
                  <a:pt x="199674" y="0"/>
                </a:cubicBezTo>
                <a:cubicBezTo>
                  <a:pt x="339459" y="-11062"/>
                  <a:pt x="607478" y="-47534"/>
                  <a:pt x="812800" y="0"/>
                </a:cubicBezTo>
                <a:lnTo>
                  <a:pt x="812800" y="0"/>
                </a:lnTo>
                <a:cubicBezTo>
                  <a:pt x="960813" y="59861"/>
                  <a:pt x="1648250" y="54230"/>
                  <a:pt x="2032000" y="0"/>
                </a:cubicBezTo>
                <a:cubicBezTo>
                  <a:pt x="2344265" y="-78244"/>
                  <a:pt x="4255385" y="115028"/>
                  <a:pt x="4677126" y="0"/>
                </a:cubicBezTo>
                <a:cubicBezTo>
                  <a:pt x="4767218" y="-3277"/>
                  <a:pt x="4871921" y="88999"/>
                  <a:pt x="4876800" y="199674"/>
                </a:cubicBezTo>
                <a:cubicBezTo>
                  <a:pt x="4836371" y="433764"/>
                  <a:pt x="4899280" y="456028"/>
                  <a:pt x="4876800" y="698844"/>
                </a:cubicBezTo>
                <a:lnTo>
                  <a:pt x="4876800" y="698844"/>
                </a:lnTo>
                <a:cubicBezTo>
                  <a:pt x="4888317" y="835465"/>
                  <a:pt x="4902878" y="885158"/>
                  <a:pt x="4876800" y="998349"/>
                </a:cubicBezTo>
                <a:lnTo>
                  <a:pt x="4876800" y="998345"/>
                </a:lnTo>
                <a:cubicBezTo>
                  <a:pt x="4888907" y="1120206"/>
                  <a:pt x="4767631" y="1194932"/>
                  <a:pt x="4677126" y="1198019"/>
                </a:cubicBezTo>
                <a:cubicBezTo>
                  <a:pt x="3381802" y="1253572"/>
                  <a:pt x="2898026" y="1175548"/>
                  <a:pt x="2032000" y="1198019"/>
                </a:cubicBezTo>
                <a:cubicBezTo>
                  <a:pt x="1591641" y="1383836"/>
                  <a:pt x="1295152" y="1565284"/>
                  <a:pt x="1146438" y="1686391"/>
                </a:cubicBezTo>
                <a:cubicBezTo>
                  <a:pt x="1054098" y="1479659"/>
                  <a:pt x="845345" y="1258095"/>
                  <a:pt x="812800" y="1198019"/>
                </a:cubicBezTo>
                <a:cubicBezTo>
                  <a:pt x="564568" y="1185116"/>
                  <a:pt x="301631" y="1242727"/>
                  <a:pt x="199674" y="1198019"/>
                </a:cubicBezTo>
                <a:cubicBezTo>
                  <a:pt x="89628" y="1187920"/>
                  <a:pt x="16083" y="1109113"/>
                  <a:pt x="0" y="998345"/>
                </a:cubicBezTo>
                <a:lnTo>
                  <a:pt x="0" y="998349"/>
                </a:lnTo>
                <a:cubicBezTo>
                  <a:pt x="-17233" y="868417"/>
                  <a:pt x="-6309" y="752625"/>
                  <a:pt x="0" y="698844"/>
                </a:cubicBezTo>
                <a:lnTo>
                  <a:pt x="0" y="698844"/>
                </a:lnTo>
                <a:cubicBezTo>
                  <a:pt x="14687" y="508151"/>
                  <a:pt x="26543" y="306890"/>
                  <a:pt x="0" y="199674"/>
                </a:cubicBezTo>
                <a:close/>
              </a:path>
              <a:path w="4876800" h="1198019" stroke="0" extrusionOk="0">
                <a:moveTo>
                  <a:pt x="0" y="199674"/>
                </a:moveTo>
                <a:cubicBezTo>
                  <a:pt x="8846" y="85848"/>
                  <a:pt x="72684" y="820"/>
                  <a:pt x="199674" y="0"/>
                </a:cubicBezTo>
                <a:cubicBezTo>
                  <a:pt x="375897" y="4710"/>
                  <a:pt x="663000" y="1535"/>
                  <a:pt x="812800" y="0"/>
                </a:cubicBezTo>
                <a:lnTo>
                  <a:pt x="812800" y="0"/>
                </a:lnTo>
                <a:cubicBezTo>
                  <a:pt x="1225935" y="42554"/>
                  <a:pt x="1487065" y="-5859"/>
                  <a:pt x="2032000" y="0"/>
                </a:cubicBezTo>
                <a:cubicBezTo>
                  <a:pt x="2438962" y="-154272"/>
                  <a:pt x="4342088" y="-5549"/>
                  <a:pt x="4677126" y="0"/>
                </a:cubicBezTo>
                <a:cubicBezTo>
                  <a:pt x="4782013" y="3004"/>
                  <a:pt x="4886939" y="88793"/>
                  <a:pt x="4876800" y="199674"/>
                </a:cubicBezTo>
                <a:cubicBezTo>
                  <a:pt x="4902537" y="255336"/>
                  <a:pt x="4904852" y="616634"/>
                  <a:pt x="4876800" y="698844"/>
                </a:cubicBezTo>
                <a:lnTo>
                  <a:pt x="4876800" y="698844"/>
                </a:lnTo>
                <a:cubicBezTo>
                  <a:pt x="4884528" y="825180"/>
                  <a:pt x="4858490" y="886095"/>
                  <a:pt x="4876800" y="998349"/>
                </a:cubicBezTo>
                <a:lnTo>
                  <a:pt x="4876800" y="998345"/>
                </a:lnTo>
                <a:cubicBezTo>
                  <a:pt x="4883051" y="1097588"/>
                  <a:pt x="4802138" y="1213415"/>
                  <a:pt x="4677126" y="1198019"/>
                </a:cubicBezTo>
                <a:cubicBezTo>
                  <a:pt x="3477501" y="1178192"/>
                  <a:pt x="2755537" y="1269725"/>
                  <a:pt x="2032000" y="1198019"/>
                </a:cubicBezTo>
                <a:cubicBezTo>
                  <a:pt x="1966157" y="1335570"/>
                  <a:pt x="1424695" y="1460422"/>
                  <a:pt x="1146438" y="1686391"/>
                </a:cubicBezTo>
                <a:cubicBezTo>
                  <a:pt x="1007613" y="1563904"/>
                  <a:pt x="943106" y="1304657"/>
                  <a:pt x="812800" y="1198019"/>
                </a:cubicBezTo>
                <a:cubicBezTo>
                  <a:pt x="624599" y="1224547"/>
                  <a:pt x="373024" y="1146752"/>
                  <a:pt x="199674" y="1198019"/>
                </a:cubicBezTo>
                <a:cubicBezTo>
                  <a:pt x="95416" y="1199922"/>
                  <a:pt x="1701" y="1115057"/>
                  <a:pt x="0" y="998345"/>
                </a:cubicBezTo>
                <a:lnTo>
                  <a:pt x="0" y="998349"/>
                </a:lnTo>
                <a:cubicBezTo>
                  <a:pt x="17308" y="899287"/>
                  <a:pt x="-9381" y="757906"/>
                  <a:pt x="0" y="698844"/>
                </a:cubicBezTo>
                <a:lnTo>
                  <a:pt x="0" y="698844"/>
                </a:lnTo>
                <a:cubicBezTo>
                  <a:pt x="33071" y="466188"/>
                  <a:pt x="23092" y="396634"/>
                  <a:pt x="0" y="199674"/>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26492"/>
                      <a:gd name="adj2" fmla="val 9076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Khi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bốn</a:t>
            </a:r>
            <a:r>
              <a:rPr lang="en-US" sz="3200" dirty="0"/>
              <a:t> </a:t>
            </a:r>
            <a:r>
              <a:rPr lang="en-US" sz="3200" dirty="0" err="1"/>
              <a:t>chữ</a:t>
            </a:r>
            <a:r>
              <a:rPr lang="en-US" sz="3200" dirty="0"/>
              <a:t> </a:t>
            </a:r>
            <a:r>
              <a:rPr lang="en-US" sz="3200" dirty="0" err="1"/>
              <a:t>số</a:t>
            </a:r>
            <a:r>
              <a:rPr lang="en-US" sz="3200" dirty="0"/>
              <a:t>, ta </a:t>
            </a:r>
            <a:r>
              <a:rPr lang="en-US" sz="3200" dirty="0" err="1"/>
              <a:t>phải</a:t>
            </a:r>
            <a:r>
              <a:rPr lang="en-US" sz="3200" dirty="0"/>
              <a:t> </a:t>
            </a:r>
            <a:r>
              <a:rPr lang="en-US" sz="3200" dirty="0" err="1"/>
              <a:t>làm</a:t>
            </a:r>
            <a:r>
              <a:rPr lang="en-US" sz="3200" dirty="0"/>
              <a:t> </a:t>
            </a:r>
            <a:r>
              <a:rPr lang="en-US" sz="3200" dirty="0" err="1"/>
              <a:t>thế</a:t>
            </a:r>
            <a:r>
              <a:rPr lang="en-US" sz="3200" dirty="0"/>
              <a:t> </a:t>
            </a:r>
            <a:r>
              <a:rPr lang="en-US" sz="3200" dirty="0" err="1"/>
              <a:t>nào</a:t>
            </a:r>
            <a:r>
              <a:rPr lang="en-US" sz="3200" dirty="0"/>
              <a:t>?</a:t>
            </a:r>
          </a:p>
        </p:txBody>
      </p:sp>
      <p:pic>
        <p:nvPicPr>
          <p:cNvPr id="3" name="Picture 8">
            <a:hlinkClick r:id="rId4" action="ppaction://hlinksldjump"/>
            <a:extLst>
              <a:ext uri="{FF2B5EF4-FFF2-40B4-BE49-F238E27FC236}">
                <a16:creationId xmlns:a16="http://schemas.microsoft.com/office/drawing/2014/main" id="{B5E04E88-927D-AAF5-B8BE-174A6C5DF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87695" y="2487899"/>
            <a:ext cx="3654156" cy="433931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9E43DDD4-7C43-8FF0-45A7-DA63AFA0FE1B}"/>
              </a:ext>
            </a:extLst>
          </p:cNvPr>
          <p:cNvSpPr/>
          <p:nvPr/>
        </p:nvSpPr>
        <p:spPr>
          <a:xfrm>
            <a:off x="6548697" y="675661"/>
            <a:ext cx="5118765" cy="2057399"/>
          </a:xfrm>
          <a:custGeom>
            <a:avLst/>
            <a:gdLst>
              <a:gd name="connsiteX0" fmla="*/ 0 w 5118765"/>
              <a:gd name="connsiteY0" fmla="*/ 342907 h 2057399"/>
              <a:gd name="connsiteX1" fmla="*/ 342907 w 5118765"/>
              <a:gd name="connsiteY1" fmla="*/ 0 h 2057399"/>
              <a:gd name="connsiteX2" fmla="*/ 853128 w 5118765"/>
              <a:gd name="connsiteY2" fmla="*/ 0 h 2057399"/>
              <a:gd name="connsiteX3" fmla="*/ 853128 w 5118765"/>
              <a:gd name="connsiteY3" fmla="*/ 0 h 2057399"/>
              <a:gd name="connsiteX4" fmla="*/ 2132819 w 5118765"/>
              <a:gd name="connsiteY4" fmla="*/ 0 h 2057399"/>
              <a:gd name="connsiteX5" fmla="*/ 4775858 w 5118765"/>
              <a:gd name="connsiteY5" fmla="*/ 0 h 2057399"/>
              <a:gd name="connsiteX6" fmla="*/ 5118765 w 5118765"/>
              <a:gd name="connsiteY6" fmla="*/ 342907 h 2057399"/>
              <a:gd name="connsiteX7" fmla="*/ 5118765 w 5118765"/>
              <a:gd name="connsiteY7" fmla="*/ 1200149 h 2057399"/>
              <a:gd name="connsiteX8" fmla="*/ 5118765 w 5118765"/>
              <a:gd name="connsiteY8" fmla="*/ 1200149 h 2057399"/>
              <a:gd name="connsiteX9" fmla="*/ 5118765 w 5118765"/>
              <a:gd name="connsiteY9" fmla="*/ 1714499 h 2057399"/>
              <a:gd name="connsiteX10" fmla="*/ 5118765 w 5118765"/>
              <a:gd name="connsiteY10" fmla="*/ 1714492 h 2057399"/>
              <a:gd name="connsiteX11" fmla="*/ 4775858 w 5118765"/>
              <a:gd name="connsiteY11" fmla="*/ 2057399 h 2057399"/>
              <a:gd name="connsiteX12" fmla="*/ 2132819 w 5118765"/>
              <a:gd name="connsiteY12" fmla="*/ 2057399 h 2057399"/>
              <a:gd name="connsiteX13" fmla="*/ 2552575 w 5118765"/>
              <a:gd name="connsiteY13" fmla="*/ 2620674 h 2057399"/>
              <a:gd name="connsiteX14" fmla="*/ 853128 w 5118765"/>
              <a:gd name="connsiteY14" fmla="*/ 2057399 h 2057399"/>
              <a:gd name="connsiteX15" fmla="*/ 342907 w 5118765"/>
              <a:gd name="connsiteY15" fmla="*/ 2057399 h 2057399"/>
              <a:gd name="connsiteX16" fmla="*/ 0 w 5118765"/>
              <a:gd name="connsiteY16" fmla="*/ 1714492 h 2057399"/>
              <a:gd name="connsiteX17" fmla="*/ 0 w 5118765"/>
              <a:gd name="connsiteY17" fmla="*/ 1714499 h 2057399"/>
              <a:gd name="connsiteX18" fmla="*/ 0 w 5118765"/>
              <a:gd name="connsiteY18" fmla="*/ 1200149 h 2057399"/>
              <a:gd name="connsiteX19" fmla="*/ 0 w 5118765"/>
              <a:gd name="connsiteY19" fmla="*/ 1200149 h 2057399"/>
              <a:gd name="connsiteX20" fmla="*/ 0 w 5118765"/>
              <a:gd name="connsiteY20" fmla="*/ 342907 h 20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18765" h="2057399" fill="none" extrusionOk="0">
                <a:moveTo>
                  <a:pt x="0" y="342907"/>
                </a:moveTo>
                <a:cubicBezTo>
                  <a:pt x="-8238" y="136435"/>
                  <a:pt x="150923" y="21172"/>
                  <a:pt x="342907" y="0"/>
                </a:cubicBezTo>
                <a:cubicBezTo>
                  <a:pt x="573388" y="38692"/>
                  <a:pt x="769542" y="-29552"/>
                  <a:pt x="853128" y="0"/>
                </a:cubicBezTo>
                <a:lnTo>
                  <a:pt x="853128" y="0"/>
                </a:lnTo>
                <a:cubicBezTo>
                  <a:pt x="1163462" y="-72245"/>
                  <a:pt x="1544133" y="18230"/>
                  <a:pt x="2132819" y="0"/>
                </a:cubicBezTo>
                <a:cubicBezTo>
                  <a:pt x="3222189" y="-78244"/>
                  <a:pt x="3664896" y="115028"/>
                  <a:pt x="4775858" y="0"/>
                </a:cubicBezTo>
                <a:cubicBezTo>
                  <a:pt x="4939063" y="-4250"/>
                  <a:pt x="5090526" y="151219"/>
                  <a:pt x="5118765" y="342907"/>
                </a:cubicBezTo>
                <a:cubicBezTo>
                  <a:pt x="5116077" y="701732"/>
                  <a:pt x="5065425" y="854294"/>
                  <a:pt x="5118765" y="1200149"/>
                </a:cubicBezTo>
                <a:lnTo>
                  <a:pt x="5118765" y="1200149"/>
                </a:lnTo>
                <a:cubicBezTo>
                  <a:pt x="5122149" y="1335816"/>
                  <a:pt x="5157049" y="1559391"/>
                  <a:pt x="5118765" y="1714499"/>
                </a:cubicBezTo>
                <a:lnTo>
                  <a:pt x="5118765" y="1714492"/>
                </a:lnTo>
                <a:cubicBezTo>
                  <a:pt x="5122513" y="1907460"/>
                  <a:pt x="4941171" y="2053642"/>
                  <a:pt x="4775858" y="2057399"/>
                </a:cubicBezTo>
                <a:cubicBezTo>
                  <a:pt x="3869169" y="2112952"/>
                  <a:pt x="3142467" y="2034928"/>
                  <a:pt x="2132819" y="2057399"/>
                </a:cubicBezTo>
                <a:cubicBezTo>
                  <a:pt x="2319536" y="2219353"/>
                  <a:pt x="2475455" y="2446387"/>
                  <a:pt x="2552575" y="2620674"/>
                </a:cubicBezTo>
                <a:cubicBezTo>
                  <a:pt x="2140689" y="2391452"/>
                  <a:pt x="1046770" y="2193253"/>
                  <a:pt x="853128" y="2057399"/>
                </a:cubicBezTo>
                <a:cubicBezTo>
                  <a:pt x="609488" y="2092152"/>
                  <a:pt x="560570" y="2063345"/>
                  <a:pt x="342907" y="2057399"/>
                </a:cubicBezTo>
                <a:cubicBezTo>
                  <a:pt x="154263" y="2025159"/>
                  <a:pt x="34462" y="1904926"/>
                  <a:pt x="0" y="1714492"/>
                </a:cubicBezTo>
                <a:lnTo>
                  <a:pt x="0" y="1714499"/>
                </a:lnTo>
                <a:cubicBezTo>
                  <a:pt x="6094" y="1638477"/>
                  <a:pt x="-36313" y="1254999"/>
                  <a:pt x="0" y="1200149"/>
                </a:cubicBezTo>
                <a:lnTo>
                  <a:pt x="0" y="1200149"/>
                </a:lnTo>
                <a:cubicBezTo>
                  <a:pt x="-65449" y="785808"/>
                  <a:pt x="54955" y="755271"/>
                  <a:pt x="0" y="342907"/>
                </a:cubicBezTo>
                <a:close/>
              </a:path>
              <a:path w="5118765" h="2057399" stroke="0" extrusionOk="0">
                <a:moveTo>
                  <a:pt x="0" y="342907"/>
                </a:moveTo>
                <a:cubicBezTo>
                  <a:pt x="9690" y="149637"/>
                  <a:pt x="115869" y="1848"/>
                  <a:pt x="342907" y="0"/>
                </a:cubicBezTo>
                <a:cubicBezTo>
                  <a:pt x="544578" y="13685"/>
                  <a:pt x="693769" y="-27027"/>
                  <a:pt x="853128" y="0"/>
                </a:cubicBezTo>
                <a:lnTo>
                  <a:pt x="853128" y="0"/>
                </a:lnTo>
                <a:cubicBezTo>
                  <a:pt x="1322218" y="1761"/>
                  <a:pt x="1514792" y="105473"/>
                  <a:pt x="2132819" y="0"/>
                </a:cubicBezTo>
                <a:cubicBezTo>
                  <a:pt x="2739680" y="-154272"/>
                  <a:pt x="4141450" y="-5549"/>
                  <a:pt x="4775858" y="0"/>
                </a:cubicBezTo>
                <a:cubicBezTo>
                  <a:pt x="4954073" y="6223"/>
                  <a:pt x="5155021" y="151366"/>
                  <a:pt x="5118765" y="342907"/>
                </a:cubicBezTo>
                <a:cubicBezTo>
                  <a:pt x="5179112" y="725871"/>
                  <a:pt x="5160368" y="1028635"/>
                  <a:pt x="5118765" y="1200149"/>
                </a:cubicBezTo>
                <a:lnTo>
                  <a:pt x="5118765" y="1200149"/>
                </a:lnTo>
                <a:cubicBezTo>
                  <a:pt x="5094808" y="1347637"/>
                  <a:pt x="5128432" y="1626747"/>
                  <a:pt x="5118765" y="1714499"/>
                </a:cubicBezTo>
                <a:lnTo>
                  <a:pt x="5118765" y="1714492"/>
                </a:lnTo>
                <a:cubicBezTo>
                  <a:pt x="5129520" y="1884893"/>
                  <a:pt x="4967766" y="2060038"/>
                  <a:pt x="4775858" y="2057399"/>
                </a:cubicBezTo>
                <a:cubicBezTo>
                  <a:pt x="3640131" y="2037572"/>
                  <a:pt x="3330558" y="2129105"/>
                  <a:pt x="2132819" y="2057399"/>
                </a:cubicBezTo>
                <a:cubicBezTo>
                  <a:pt x="2295088" y="2282613"/>
                  <a:pt x="2472396" y="2528048"/>
                  <a:pt x="2552575" y="2620674"/>
                </a:cubicBezTo>
                <a:cubicBezTo>
                  <a:pt x="2178480" y="2541127"/>
                  <a:pt x="1532066" y="2352812"/>
                  <a:pt x="853128" y="2057399"/>
                </a:cubicBezTo>
                <a:cubicBezTo>
                  <a:pt x="670584" y="2020016"/>
                  <a:pt x="466916" y="2048993"/>
                  <a:pt x="342907" y="2057399"/>
                </a:cubicBezTo>
                <a:cubicBezTo>
                  <a:pt x="187016" y="2067986"/>
                  <a:pt x="9598" y="1940176"/>
                  <a:pt x="0" y="1714492"/>
                </a:cubicBezTo>
                <a:lnTo>
                  <a:pt x="0" y="1714499"/>
                </a:lnTo>
                <a:cubicBezTo>
                  <a:pt x="-27055" y="1597042"/>
                  <a:pt x="-25397" y="1420147"/>
                  <a:pt x="0" y="1200149"/>
                </a:cubicBezTo>
                <a:lnTo>
                  <a:pt x="0" y="1200149"/>
                </a:lnTo>
                <a:cubicBezTo>
                  <a:pt x="-42403" y="1112005"/>
                  <a:pt x="13635" y="724494"/>
                  <a:pt x="0" y="342907"/>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133"/>
                      <a:gd name="adj2" fmla="val 77378"/>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Trước</a:t>
            </a:r>
            <a:r>
              <a:rPr lang="en-US" sz="3200" dirty="0"/>
              <a:t> </a:t>
            </a:r>
            <a:r>
              <a:rPr lang="en-US" sz="3200" dirty="0" err="1"/>
              <a:t>khi</a:t>
            </a:r>
            <a:r>
              <a:rPr lang="en-US" sz="3200" dirty="0"/>
              <a:t> </a:t>
            </a:r>
            <a:r>
              <a:rPr lang="en-US" sz="3200" b="1" dirty="0" err="1"/>
              <a:t>tính</a:t>
            </a:r>
            <a:r>
              <a:rPr lang="en-US" sz="3200" dirty="0"/>
              <a:t>, </a:t>
            </a:r>
            <a:r>
              <a:rPr lang="en-US" sz="3200" dirty="0" err="1"/>
              <a:t>xem</a:t>
            </a:r>
            <a:r>
              <a:rPr lang="en-US" sz="3200" dirty="0"/>
              <a:t> </a:t>
            </a:r>
            <a:r>
              <a:rPr lang="en-US" sz="3200" dirty="0" err="1"/>
              <a:t>có</a:t>
            </a:r>
            <a:r>
              <a:rPr lang="en-US" sz="3200" dirty="0"/>
              <a:t> </a:t>
            </a:r>
            <a:r>
              <a:rPr lang="en-US" sz="3200" dirty="0" err="1"/>
              <a:t>phải</a:t>
            </a:r>
            <a:r>
              <a:rPr lang="en-US" sz="3200" dirty="0"/>
              <a:t> </a:t>
            </a:r>
            <a:r>
              <a:rPr lang="en-US" sz="3200" dirty="0" err="1"/>
              <a:t>là</a:t>
            </a:r>
            <a:r>
              <a:rPr lang="en-US" sz="3200" dirty="0"/>
              <a:t> </a:t>
            </a:r>
            <a:r>
              <a:rPr lang="en-US" sz="3200" dirty="0" err="1"/>
              <a:t>phép</a:t>
            </a:r>
            <a:r>
              <a:rPr lang="en-US" sz="3200" dirty="0"/>
              <a:t> </a:t>
            </a:r>
            <a:r>
              <a:rPr lang="en-US" sz="3200" dirty="0" err="1"/>
              <a:t>cộng</a:t>
            </a:r>
            <a:r>
              <a:rPr lang="en-US" sz="3200" dirty="0"/>
              <a:t> </a:t>
            </a:r>
            <a:r>
              <a:rPr lang="en-US" sz="3200" dirty="0" err="1"/>
              <a:t>có</a:t>
            </a:r>
            <a:r>
              <a:rPr lang="en-US" sz="3200" dirty="0"/>
              <a:t> </a:t>
            </a:r>
            <a:r>
              <a:rPr lang="en-US" sz="3200" dirty="0" err="1"/>
              <a:t>nhớ</a:t>
            </a:r>
            <a:r>
              <a:rPr lang="en-US" sz="3200" dirty="0"/>
              <a:t> </a:t>
            </a:r>
            <a:r>
              <a:rPr lang="en-US" sz="3200" dirty="0" err="1"/>
              <a:t>không</a:t>
            </a:r>
            <a:r>
              <a:rPr lang="en-US" sz="3200" dirty="0"/>
              <a:t> </a:t>
            </a:r>
            <a:r>
              <a:rPr lang="en-US" sz="3200" dirty="0" err="1"/>
              <a:t>và</a:t>
            </a:r>
            <a:r>
              <a:rPr lang="en-US" sz="3200" dirty="0"/>
              <a:t> </a:t>
            </a:r>
            <a:r>
              <a:rPr lang="en-US" sz="3200" dirty="0" err="1"/>
              <a:t>cộng</a:t>
            </a:r>
            <a:r>
              <a:rPr lang="en-US" sz="3200" dirty="0"/>
              <a:t> </a:t>
            </a:r>
            <a:r>
              <a:rPr lang="en-US" sz="3200" dirty="0" err="1"/>
              <a:t>theo</a:t>
            </a:r>
            <a:r>
              <a:rPr lang="en-US" sz="3200" dirty="0"/>
              <a:t> </a:t>
            </a:r>
            <a:r>
              <a:rPr lang="en-US" sz="3200" dirty="0" err="1"/>
              <a:t>thứ</a:t>
            </a:r>
            <a:r>
              <a:rPr lang="en-US" sz="3200" dirty="0"/>
              <a:t> </a:t>
            </a:r>
            <a:r>
              <a:rPr lang="en-US" sz="3200" dirty="0" err="1"/>
              <a:t>tự</a:t>
            </a:r>
            <a:r>
              <a:rPr lang="en-US" sz="3200" b="1" dirty="0"/>
              <a:t> </a:t>
            </a:r>
            <a:r>
              <a:rPr lang="en-US" sz="3200" b="1" dirty="0" err="1"/>
              <a:t>từ</a:t>
            </a:r>
            <a:r>
              <a:rPr lang="en-US" sz="3200" b="1" dirty="0"/>
              <a:t> </a:t>
            </a:r>
            <a:r>
              <a:rPr lang="en-US" sz="3200" b="1" dirty="0" err="1"/>
              <a:t>phải</a:t>
            </a:r>
            <a:r>
              <a:rPr lang="en-US" sz="3200" b="1" dirty="0"/>
              <a:t> sang </a:t>
            </a:r>
            <a:r>
              <a:rPr lang="en-US" sz="3200" b="1" dirty="0" err="1"/>
              <a:t>trái</a:t>
            </a:r>
            <a:endParaRPr lang="en-US" sz="3200" b="1" dirty="0"/>
          </a:p>
        </p:txBody>
      </p:sp>
      <p:sp>
        <p:nvSpPr>
          <p:cNvPr id="5" name="Speech Bubble: Rectangle with Corners Rounded 4">
            <a:extLst>
              <a:ext uri="{FF2B5EF4-FFF2-40B4-BE49-F238E27FC236}">
                <a16:creationId xmlns:a16="http://schemas.microsoft.com/office/drawing/2014/main" id="{EA8D4D42-6473-381E-8699-140091105679}"/>
              </a:ext>
            </a:extLst>
          </p:cNvPr>
          <p:cNvSpPr/>
          <p:nvPr/>
        </p:nvSpPr>
        <p:spPr>
          <a:xfrm>
            <a:off x="7012579" y="1123057"/>
            <a:ext cx="4191000" cy="1179411"/>
          </a:xfrm>
          <a:custGeom>
            <a:avLst/>
            <a:gdLst>
              <a:gd name="connsiteX0" fmla="*/ 0 w 4191000"/>
              <a:gd name="connsiteY0" fmla="*/ 196572 h 1179411"/>
              <a:gd name="connsiteX1" fmla="*/ 196572 w 4191000"/>
              <a:gd name="connsiteY1" fmla="*/ 0 h 1179411"/>
              <a:gd name="connsiteX2" fmla="*/ 698500 w 4191000"/>
              <a:gd name="connsiteY2" fmla="*/ 0 h 1179411"/>
              <a:gd name="connsiteX3" fmla="*/ 698500 w 4191000"/>
              <a:gd name="connsiteY3" fmla="*/ 0 h 1179411"/>
              <a:gd name="connsiteX4" fmla="*/ 1746250 w 4191000"/>
              <a:gd name="connsiteY4" fmla="*/ 0 h 1179411"/>
              <a:gd name="connsiteX5" fmla="*/ 3994428 w 4191000"/>
              <a:gd name="connsiteY5" fmla="*/ 0 h 1179411"/>
              <a:gd name="connsiteX6" fmla="*/ 4191000 w 4191000"/>
              <a:gd name="connsiteY6" fmla="*/ 196572 h 1179411"/>
              <a:gd name="connsiteX7" fmla="*/ 4191000 w 4191000"/>
              <a:gd name="connsiteY7" fmla="*/ 687990 h 1179411"/>
              <a:gd name="connsiteX8" fmla="*/ 4191000 w 4191000"/>
              <a:gd name="connsiteY8" fmla="*/ 687990 h 1179411"/>
              <a:gd name="connsiteX9" fmla="*/ 4191000 w 4191000"/>
              <a:gd name="connsiteY9" fmla="*/ 982843 h 1179411"/>
              <a:gd name="connsiteX10" fmla="*/ 4191000 w 4191000"/>
              <a:gd name="connsiteY10" fmla="*/ 982839 h 1179411"/>
              <a:gd name="connsiteX11" fmla="*/ 3994428 w 4191000"/>
              <a:gd name="connsiteY11" fmla="*/ 1179411 h 1179411"/>
              <a:gd name="connsiteX12" fmla="*/ 1746250 w 4191000"/>
              <a:gd name="connsiteY12" fmla="*/ 1179411 h 1179411"/>
              <a:gd name="connsiteX13" fmla="*/ 2029869 w 4191000"/>
              <a:gd name="connsiteY13" fmla="*/ 1693835 h 1179411"/>
              <a:gd name="connsiteX14" fmla="*/ 698500 w 4191000"/>
              <a:gd name="connsiteY14" fmla="*/ 1179411 h 1179411"/>
              <a:gd name="connsiteX15" fmla="*/ 196572 w 4191000"/>
              <a:gd name="connsiteY15" fmla="*/ 1179411 h 1179411"/>
              <a:gd name="connsiteX16" fmla="*/ 0 w 4191000"/>
              <a:gd name="connsiteY16" fmla="*/ 982839 h 1179411"/>
              <a:gd name="connsiteX17" fmla="*/ 0 w 4191000"/>
              <a:gd name="connsiteY17" fmla="*/ 982843 h 1179411"/>
              <a:gd name="connsiteX18" fmla="*/ 0 w 4191000"/>
              <a:gd name="connsiteY18" fmla="*/ 687990 h 1179411"/>
              <a:gd name="connsiteX19" fmla="*/ 0 w 4191000"/>
              <a:gd name="connsiteY19" fmla="*/ 687990 h 1179411"/>
              <a:gd name="connsiteX20" fmla="*/ 0 w 4191000"/>
              <a:gd name="connsiteY20" fmla="*/ 196572 h 117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1000" h="1179411" fill="none" extrusionOk="0">
                <a:moveTo>
                  <a:pt x="0" y="196572"/>
                </a:moveTo>
                <a:cubicBezTo>
                  <a:pt x="-6056" y="75445"/>
                  <a:pt x="85926" y="16944"/>
                  <a:pt x="196572" y="0"/>
                </a:cubicBezTo>
                <a:cubicBezTo>
                  <a:pt x="428996" y="-7902"/>
                  <a:pt x="625690" y="30678"/>
                  <a:pt x="698500" y="0"/>
                </a:cubicBezTo>
                <a:lnTo>
                  <a:pt x="698500" y="0"/>
                </a:lnTo>
                <a:cubicBezTo>
                  <a:pt x="835729" y="3283"/>
                  <a:pt x="1378979" y="62803"/>
                  <a:pt x="1746250" y="0"/>
                </a:cubicBezTo>
                <a:cubicBezTo>
                  <a:pt x="2574655" y="-78244"/>
                  <a:pt x="3068271" y="115028"/>
                  <a:pt x="3994428" y="0"/>
                </a:cubicBezTo>
                <a:cubicBezTo>
                  <a:pt x="4095873" y="-1156"/>
                  <a:pt x="4180802" y="87175"/>
                  <a:pt x="4191000" y="196572"/>
                </a:cubicBezTo>
                <a:cubicBezTo>
                  <a:pt x="4154193" y="266333"/>
                  <a:pt x="4182477" y="562460"/>
                  <a:pt x="4191000" y="687990"/>
                </a:cubicBezTo>
                <a:lnTo>
                  <a:pt x="4191000" y="687990"/>
                </a:lnTo>
                <a:cubicBezTo>
                  <a:pt x="4176784" y="731525"/>
                  <a:pt x="4187679" y="906062"/>
                  <a:pt x="4191000" y="982843"/>
                </a:cubicBezTo>
                <a:lnTo>
                  <a:pt x="4191000" y="982839"/>
                </a:lnTo>
                <a:cubicBezTo>
                  <a:pt x="4197426" y="1097552"/>
                  <a:pt x="4086448" y="1176828"/>
                  <a:pt x="3994428" y="1179411"/>
                </a:cubicBezTo>
                <a:cubicBezTo>
                  <a:pt x="3040272" y="1234964"/>
                  <a:pt x="2214631" y="1156940"/>
                  <a:pt x="1746250" y="1179411"/>
                </a:cubicBezTo>
                <a:cubicBezTo>
                  <a:pt x="1851210" y="1454249"/>
                  <a:pt x="1931284" y="1606385"/>
                  <a:pt x="2029869" y="1693835"/>
                </a:cubicBezTo>
                <a:cubicBezTo>
                  <a:pt x="1499055" y="1522132"/>
                  <a:pt x="1142273" y="1214876"/>
                  <a:pt x="698500" y="1179411"/>
                </a:cubicBezTo>
                <a:cubicBezTo>
                  <a:pt x="552007" y="1154801"/>
                  <a:pt x="339291" y="1160483"/>
                  <a:pt x="196572" y="1179411"/>
                </a:cubicBezTo>
                <a:cubicBezTo>
                  <a:pt x="88456" y="1159845"/>
                  <a:pt x="8976" y="1091677"/>
                  <a:pt x="0" y="982839"/>
                </a:cubicBezTo>
                <a:lnTo>
                  <a:pt x="0" y="982843"/>
                </a:lnTo>
                <a:cubicBezTo>
                  <a:pt x="2877" y="865176"/>
                  <a:pt x="26097" y="779626"/>
                  <a:pt x="0" y="687990"/>
                </a:cubicBezTo>
                <a:lnTo>
                  <a:pt x="0" y="687990"/>
                </a:lnTo>
                <a:cubicBezTo>
                  <a:pt x="-7020" y="496659"/>
                  <a:pt x="-32320" y="351416"/>
                  <a:pt x="0" y="196572"/>
                </a:cubicBezTo>
                <a:close/>
              </a:path>
              <a:path w="4191000" h="1179411" stroke="0" extrusionOk="0">
                <a:moveTo>
                  <a:pt x="0" y="196572"/>
                </a:moveTo>
                <a:cubicBezTo>
                  <a:pt x="17240" y="81091"/>
                  <a:pt x="72598" y="756"/>
                  <a:pt x="196572" y="0"/>
                </a:cubicBezTo>
                <a:cubicBezTo>
                  <a:pt x="288268" y="-15141"/>
                  <a:pt x="552962" y="2627"/>
                  <a:pt x="698500" y="0"/>
                </a:cubicBezTo>
                <a:lnTo>
                  <a:pt x="698500" y="0"/>
                </a:lnTo>
                <a:cubicBezTo>
                  <a:pt x="918001" y="-31170"/>
                  <a:pt x="1423570" y="-11003"/>
                  <a:pt x="1746250" y="0"/>
                </a:cubicBezTo>
                <a:cubicBezTo>
                  <a:pt x="2241627" y="-154272"/>
                  <a:pt x="3564541" y="-5549"/>
                  <a:pt x="3994428" y="0"/>
                </a:cubicBezTo>
                <a:cubicBezTo>
                  <a:pt x="4096998" y="3340"/>
                  <a:pt x="4205441" y="87148"/>
                  <a:pt x="4191000" y="196572"/>
                </a:cubicBezTo>
                <a:cubicBezTo>
                  <a:pt x="4150355" y="260067"/>
                  <a:pt x="4229880" y="619963"/>
                  <a:pt x="4191000" y="687990"/>
                </a:cubicBezTo>
                <a:lnTo>
                  <a:pt x="4191000" y="687990"/>
                </a:lnTo>
                <a:cubicBezTo>
                  <a:pt x="4203535" y="760577"/>
                  <a:pt x="4181745" y="939567"/>
                  <a:pt x="4191000" y="982843"/>
                </a:cubicBezTo>
                <a:lnTo>
                  <a:pt x="4191000" y="982839"/>
                </a:lnTo>
                <a:cubicBezTo>
                  <a:pt x="4199708" y="1076033"/>
                  <a:pt x="4104594" y="1181085"/>
                  <a:pt x="3994428" y="1179411"/>
                </a:cubicBezTo>
                <a:cubicBezTo>
                  <a:pt x="3420643" y="1159584"/>
                  <a:pt x="1999651" y="1251117"/>
                  <a:pt x="1746250" y="1179411"/>
                </a:cubicBezTo>
                <a:cubicBezTo>
                  <a:pt x="1823687" y="1426996"/>
                  <a:pt x="1920325" y="1421890"/>
                  <a:pt x="2029869" y="1693835"/>
                </a:cubicBezTo>
                <a:cubicBezTo>
                  <a:pt x="1556516" y="1417910"/>
                  <a:pt x="990354" y="1428143"/>
                  <a:pt x="698500" y="1179411"/>
                </a:cubicBezTo>
                <a:cubicBezTo>
                  <a:pt x="501125" y="1190245"/>
                  <a:pt x="399755" y="1144615"/>
                  <a:pt x="196572" y="1179411"/>
                </a:cubicBezTo>
                <a:cubicBezTo>
                  <a:pt x="105654" y="1184989"/>
                  <a:pt x="3967" y="1106409"/>
                  <a:pt x="0" y="982839"/>
                </a:cubicBezTo>
                <a:lnTo>
                  <a:pt x="0" y="982843"/>
                </a:lnTo>
                <a:cubicBezTo>
                  <a:pt x="-14028" y="911233"/>
                  <a:pt x="6547" y="820241"/>
                  <a:pt x="0" y="687990"/>
                </a:cubicBezTo>
                <a:lnTo>
                  <a:pt x="0" y="687990"/>
                </a:lnTo>
                <a:cubicBezTo>
                  <a:pt x="4231" y="609225"/>
                  <a:pt x="-18390" y="435165"/>
                  <a:pt x="0" y="196572"/>
                </a:cubicBezTo>
                <a:close/>
              </a:path>
            </a:pathLst>
          </a:custGeom>
          <a:solidFill>
            <a:srgbClr val="F7E1F3"/>
          </a:solidFill>
          <a:ln w="38100">
            <a:solidFill>
              <a:srgbClr val="FF33CC"/>
            </a:solidFill>
            <a:extLst>
              <a:ext uri="{C807C97D-BFC1-408E-A445-0C87EB9F89A2}">
                <ask:lineSketchStyleProps xmlns:ask="http://schemas.microsoft.com/office/drawing/2018/sketchyshapes" sd="2287542700">
                  <a:prstGeom prst="wedgeRoundRectCallout">
                    <a:avLst>
                      <a:gd name="adj1" fmla="val -1566"/>
                      <a:gd name="adj2" fmla="val 93617"/>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Thực</a:t>
            </a:r>
            <a:r>
              <a:rPr lang="en-US" sz="3200" dirty="0"/>
              <a:t> </a:t>
            </a:r>
            <a:r>
              <a:rPr lang="en-US" sz="3200" dirty="0" err="1"/>
              <a:t>hiện</a:t>
            </a:r>
            <a:r>
              <a:rPr lang="en-US" sz="3200" dirty="0"/>
              <a:t> </a:t>
            </a:r>
            <a:r>
              <a:rPr lang="en-US" sz="3200" dirty="0" err="1"/>
              <a:t>như</a:t>
            </a:r>
            <a:r>
              <a:rPr lang="en-US" sz="3200" dirty="0"/>
              <a:t> </a:t>
            </a:r>
            <a:r>
              <a:rPr lang="en-US" sz="3200" dirty="0" err="1"/>
              <a:t>cộng</a:t>
            </a:r>
            <a:r>
              <a:rPr lang="en-US" sz="3200" dirty="0"/>
              <a:t> </a:t>
            </a:r>
            <a:r>
              <a:rPr lang="en-US" sz="3200" dirty="0" err="1"/>
              <a:t>các</a:t>
            </a:r>
            <a:r>
              <a:rPr lang="en-US" sz="3200" dirty="0"/>
              <a:t> </a:t>
            </a:r>
            <a:r>
              <a:rPr lang="en-US" sz="3200" dirty="0" err="1"/>
              <a:t>số</a:t>
            </a:r>
            <a:r>
              <a:rPr lang="en-US" sz="3200" dirty="0"/>
              <a:t> </a:t>
            </a:r>
            <a:r>
              <a:rPr lang="en-US" sz="3200" dirty="0" err="1"/>
              <a:t>có</a:t>
            </a:r>
            <a:r>
              <a:rPr lang="en-US" sz="3200" dirty="0"/>
              <a:t> </a:t>
            </a:r>
            <a:r>
              <a:rPr lang="en-US" sz="3200" dirty="0" err="1"/>
              <a:t>ba</a:t>
            </a:r>
            <a:r>
              <a:rPr lang="en-US" sz="3200" dirty="0"/>
              <a:t> </a:t>
            </a:r>
            <a:r>
              <a:rPr lang="en-US" sz="3200" dirty="0" err="1"/>
              <a:t>chữ</a:t>
            </a:r>
            <a:r>
              <a:rPr lang="en-US" sz="3200" dirty="0"/>
              <a:t> </a:t>
            </a:r>
            <a:r>
              <a:rPr lang="en-US" sz="3200" dirty="0" err="1"/>
              <a:t>số</a:t>
            </a:r>
            <a:endParaRPr lang="en-US" sz="3200" dirty="0"/>
          </a:p>
        </p:txBody>
      </p:sp>
    </p:spTree>
    <p:extLst>
      <p:ext uri="{BB962C8B-B14F-4D97-AF65-F5344CB8AC3E}">
        <p14:creationId xmlns:p14="http://schemas.microsoft.com/office/powerpoint/2010/main" val="1418583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750"/>
                                        <p:tgtEl>
                                          <p:spTgt spid="5"/>
                                        </p:tgtEl>
                                      </p:cBhvr>
                                    </p:animEffect>
                                    <p:anim calcmode="lin" valueType="num">
                                      <p:cBhvr>
                                        <p:cTn id="33" dur="750" fill="hold"/>
                                        <p:tgtEl>
                                          <p:spTgt spid="5"/>
                                        </p:tgtEl>
                                        <p:attrNameLst>
                                          <p:attrName>ppt_x</p:attrName>
                                        </p:attrNameLst>
                                      </p:cBhvr>
                                      <p:tavLst>
                                        <p:tav tm="0">
                                          <p:val>
                                            <p:strVal val="#ppt_x"/>
                                          </p:val>
                                        </p:tav>
                                        <p:tav tm="100000">
                                          <p:val>
                                            <p:strVal val="#ppt_x"/>
                                          </p:val>
                                        </p:tav>
                                      </p:tavLst>
                                    </p:anim>
                                    <p:anim calcmode="lin" valueType="num">
                                      <p:cBhvr>
                                        <p:cTn id="3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6" grpId="1"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2883442" y="477660"/>
            <a:ext cx="7743199" cy="1143000"/>
          </a:xfrm>
          <a:custGeom>
            <a:avLst/>
            <a:gdLst>
              <a:gd name="connsiteX0" fmla="*/ 0 w 7743199"/>
              <a:gd name="connsiteY0" fmla="*/ 190504 h 1143000"/>
              <a:gd name="connsiteX1" fmla="*/ 190504 w 7743199"/>
              <a:gd name="connsiteY1" fmla="*/ 0 h 1143000"/>
              <a:gd name="connsiteX2" fmla="*/ 859794 w 7743199"/>
              <a:gd name="connsiteY2" fmla="*/ 0 h 1143000"/>
              <a:gd name="connsiteX3" fmla="*/ 1602706 w 7743199"/>
              <a:gd name="connsiteY3" fmla="*/ 0 h 1143000"/>
              <a:gd name="connsiteX4" fmla="*/ 2271996 w 7743199"/>
              <a:gd name="connsiteY4" fmla="*/ 0 h 1143000"/>
              <a:gd name="connsiteX5" fmla="*/ 3088530 w 7743199"/>
              <a:gd name="connsiteY5" fmla="*/ 0 h 1143000"/>
              <a:gd name="connsiteX6" fmla="*/ 3831442 w 7743199"/>
              <a:gd name="connsiteY6" fmla="*/ 0 h 1143000"/>
              <a:gd name="connsiteX7" fmla="*/ 4574354 w 7743199"/>
              <a:gd name="connsiteY7" fmla="*/ 0 h 1143000"/>
              <a:gd name="connsiteX8" fmla="*/ 5243644 w 7743199"/>
              <a:gd name="connsiteY8" fmla="*/ 0 h 1143000"/>
              <a:gd name="connsiteX9" fmla="*/ 6060178 w 7743199"/>
              <a:gd name="connsiteY9" fmla="*/ 0 h 1143000"/>
              <a:gd name="connsiteX10" fmla="*/ 6582224 w 7743199"/>
              <a:gd name="connsiteY10" fmla="*/ 0 h 1143000"/>
              <a:gd name="connsiteX11" fmla="*/ 7552695 w 7743199"/>
              <a:gd name="connsiteY11" fmla="*/ 0 h 1143000"/>
              <a:gd name="connsiteX12" fmla="*/ 7743199 w 7743199"/>
              <a:gd name="connsiteY12" fmla="*/ 190504 h 1143000"/>
              <a:gd name="connsiteX13" fmla="*/ 7743199 w 7743199"/>
              <a:gd name="connsiteY13" fmla="*/ 563880 h 1143000"/>
              <a:gd name="connsiteX14" fmla="*/ 7743199 w 7743199"/>
              <a:gd name="connsiteY14" fmla="*/ 952496 h 1143000"/>
              <a:gd name="connsiteX15" fmla="*/ 7552695 w 7743199"/>
              <a:gd name="connsiteY15" fmla="*/ 1143000 h 1143000"/>
              <a:gd name="connsiteX16" fmla="*/ 7104271 w 7743199"/>
              <a:gd name="connsiteY16" fmla="*/ 1143000 h 1143000"/>
              <a:gd name="connsiteX17" fmla="*/ 6582224 w 7743199"/>
              <a:gd name="connsiteY17" fmla="*/ 1143000 h 1143000"/>
              <a:gd name="connsiteX18" fmla="*/ 5765690 w 7743199"/>
              <a:gd name="connsiteY18" fmla="*/ 1143000 h 1143000"/>
              <a:gd name="connsiteX19" fmla="*/ 5170022 w 7743199"/>
              <a:gd name="connsiteY19" fmla="*/ 1143000 h 1143000"/>
              <a:gd name="connsiteX20" fmla="*/ 4574354 w 7743199"/>
              <a:gd name="connsiteY20" fmla="*/ 1143000 h 1143000"/>
              <a:gd name="connsiteX21" fmla="*/ 3905064 w 7743199"/>
              <a:gd name="connsiteY21" fmla="*/ 1143000 h 1143000"/>
              <a:gd name="connsiteX22" fmla="*/ 3088530 w 7743199"/>
              <a:gd name="connsiteY22" fmla="*/ 1143000 h 1143000"/>
              <a:gd name="connsiteX23" fmla="*/ 2419240 w 7743199"/>
              <a:gd name="connsiteY23" fmla="*/ 1143000 h 1143000"/>
              <a:gd name="connsiteX24" fmla="*/ 1823572 w 7743199"/>
              <a:gd name="connsiteY24" fmla="*/ 1143000 h 1143000"/>
              <a:gd name="connsiteX25" fmla="*/ 1007038 w 7743199"/>
              <a:gd name="connsiteY25" fmla="*/ 1143000 h 1143000"/>
              <a:gd name="connsiteX26" fmla="*/ 190504 w 7743199"/>
              <a:gd name="connsiteY26" fmla="*/ 1143000 h 1143000"/>
              <a:gd name="connsiteX27" fmla="*/ 0 w 7743199"/>
              <a:gd name="connsiteY27" fmla="*/ 952496 h 1143000"/>
              <a:gd name="connsiteX28" fmla="*/ 0 w 7743199"/>
              <a:gd name="connsiteY28" fmla="*/ 563880 h 1143000"/>
              <a:gd name="connsiteX29" fmla="*/ 0 w 7743199"/>
              <a:gd name="connsiteY29"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43199" h="1143000" fill="none" extrusionOk="0">
                <a:moveTo>
                  <a:pt x="0" y="190504"/>
                </a:moveTo>
                <a:cubicBezTo>
                  <a:pt x="-24673" y="84672"/>
                  <a:pt x="93977" y="580"/>
                  <a:pt x="190504" y="0"/>
                </a:cubicBezTo>
                <a:cubicBezTo>
                  <a:pt x="409899" y="13090"/>
                  <a:pt x="537551" y="-25403"/>
                  <a:pt x="859794" y="0"/>
                </a:cubicBezTo>
                <a:cubicBezTo>
                  <a:pt x="1182037" y="25403"/>
                  <a:pt x="1251059" y="2627"/>
                  <a:pt x="1602706" y="0"/>
                </a:cubicBezTo>
                <a:cubicBezTo>
                  <a:pt x="1954353" y="-2627"/>
                  <a:pt x="1959461" y="15789"/>
                  <a:pt x="2271996" y="0"/>
                </a:cubicBezTo>
                <a:cubicBezTo>
                  <a:pt x="2584531" y="-15789"/>
                  <a:pt x="2913403" y="39380"/>
                  <a:pt x="3088530" y="0"/>
                </a:cubicBezTo>
                <a:cubicBezTo>
                  <a:pt x="3263657" y="-39380"/>
                  <a:pt x="3514070" y="-7367"/>
                  <a:pt x="3831442" y="0"/>
                </a:cubicBezTo>
                <a:cubicBezTo>
                  <a:pt x="4148814" y="7367"/>
                  <a:pt x="4223434" y="-31983"/>
                  <a:pt x="4574354" y="0"/>
                </a:cubicBezTo>
                <a:cubicBezTo>
                  <a:pt x="4925274" y="31983"/>
                  <a:pt x="5075522" y="-19963"/>
                  <a:pt x="5243644" y="0"/>
                </a:cubicBezTo>
                <a:cubicBezTo>
                  <a:pt x="5411766" y="19963"/>
                  <a:pt x="5675207" y="-32826"/>
                  <a:pt x="6060178" y="0"/>
                </a:cubicBezTo>
                <a:cubicBezTo>
                  <a:pt x="6445149" y="32826"/>
                  <a:pt x="6373584" y="1064"/>
                  <a:pt x="6582224" y="0"/>
                </a:cubicBezTo>
                <a:cubicBezTo>
                  <a:pt x="6790864" y="-1064"/>
                  <a:pt x="7228081" y="24244"/>
                  <a:pt x="7552695" y="0"/>
                </a:cubicBezTo>
                <a:cubicBezTo>
                  <a:pt x="7659144" y="-8844"/>
                  <a:pt x="7723514" y="102373"/>
                  <a:pt x="7743199" y="190504"/>
                </a:cubicBezTo>
                <a:cubicBezTo>
                  <a:pt x="7759046" y="283352"/>
                  <a:pt x="7725159" y="426406"/>
                  <a:pt x="7743199" y="563880"/>
                </a:cubicBezTo>
                <a:cubicBezTo>
                  <a:pt x="7761239" y="701354"/>
                  <a:pt x="7749699" y="786060"/>
                  <a:pt x="7743199" y="952496"/>
                </a:cubicBezTo>
                <a:cubicBezTo>
                  <a:pt x="7744654" y="1061058"/>
                  <a:pt x="7661984" y="1121832"/>
                  <a:pt x="7552695" y="1143000"/>
                </a:cubicBezTo>
                <a:cubicBezTo>
                  <a:pt x="7430724" y="1144235"/>
                  <a:pt x="7239332" y="1137614"/>
                  <a:pt x="7104271" y="1143000"/>
                </a:cubicBezTo>
                <a:cubicBezTo>
                  <a:pt x="6969210" y="1148386"/>
                  <a:pt x="6768714" y="1148182"/>
                  <a:pt x="6582224" y="1143000"/>
                </a:cubicBezTo>
                <a:cubicBezTo>
                  <a:pt x="6395734" y="1137818"/>
                  <a:pt x="5999728" y="1166971"/>
                  <a:pt x="5765690" y="1143000"/>
                </a:cubicBezTo>
                <a:cubicBezTo>
                  <a:pt x="5531652" y="1119029"/>
                  <a:pt x="5404021" y="1132041"/>
                  <a:pt x="5170022" y="1143000"/>
                </a:cubicBezTo>
                <a:cubicBezTo>
                  <a:pt x="4936023" y="1153959"/>
                  <a:pt x="4835509" y="1157217"/>
                  <a:pt x="4574354" y="1143000"/>
                </a:cubicBezTo>
                <a:cubicBezTo>
                  <a:pt x="4313199" y="1128783"/>
                  <a:pt x="4053862" y="1171830"/>
                  <a:pt x="3905064" y="1143000"/>
                </a:cubicBezTo>
                <a:cubicBezTo>
                  <a:pt x="3756266" y="1114171"/>
                  <a:pt x="3377050" y="1148860"/>
                  <a:pt x="3088530" y="1143000"/>
                </a:cubicBezTo>
                <a:cubicBezTo>
                  <a:pt x="2800010" y="1137140"/>
                  <a:pt x="2619795" y="1133831"/>
                  <a:pt x="2419240" y="1143000"/>
                </a:cubicBezTo>
                <a:cubicBezTo>
                  <a:pt x="2218685" y="1152170"/>
                  <a:pt x="2010238" y="1156878"/>
                  <a:pt x="1823572" y="1143000"/>
                </a:cubicBezTo>
                <a:cubicBezTo>
                  <a:pt x="1636906" y="1129122"/>
                  <a:pt x="1240066" y="1146080"/>
                  <a:pt x="1007038" y="1143000"/>
                </a:cubicBezTo>
                <a:cubicBezTo>
                  <a:pt x="774010" y="1139920"/>
                  <a:pt x="364844" y="1106087"/>
                  <a:pt x="190504" y="1143000"/>
                </a:cubicBezTo>
                <a:cubicBezTo>
                  <a:pt x="86345" y="1155074"/>
                  <a:pt x="2281" y="1047483"/>
                  <a:pt x="0" y="952496"/>
                </a:cubicBezTo>
                <a:cubicBezTo>
                  <a:pt x="15485" y="867117"/>
                  <a:pt x="-3000" y="701286"/>
                  <a:pt x="0" y="563880"/>
                </a:cubicBezTo>
                <a:cubicBezTo>
                  <a:pt x="3000" y="426474"/>
                  <a:pt x="513" y="302295"/>
                  <a:pt x="0" y="190504"/>
                </a:cubicBezTo>
                <a:close/>
              </a:path>
              <a:path w="7743199" h="1143000" stroke="0" extrusionOk="0">
                <a:moveTo>
                  <a:pt x="0" y="190504"/>
                </a:moveTo>
                <a:cubicBezTo>
                  <a:pt x="-15453" y="104826"/>
                  <a:pt x="79924" y="140"/>
                  <a:pt x="190504" y="0"/>
                </a:cubicBezTo>
                <a:cubicBezTo>
                  <a:pt x="432370" y="6661"/>
                  <a:pt x="475442" y="-25330"/>
                  <a:pt x="712550" y="0"/>
                </a:cubicBezTo>
                <a:cubicBezTo>
                  <a:pt x="949658" y="25330"/>
                  <a:pt x="975135" y="-20956"/>
                  <a:pt x="1234597" y="0"/>
                </a:cubicBezTo>
                <a:cubicBezTo>
                  <a:pt x="1494059" y="20956"/>
                  <a:pt x="1668279" y="-9701"/>
                  <a:pt x="2051130" y="0"/>
                </a:cubicBezTo>
                <a:cubicBezTo>
                  <a:pt x="2433981" y="9701"/>
                  <a:pt x="2480617" y="-14205"/>
                  <a:pt x="2646799" y="0"/>
                </a:cubicBezTo>
                <a:cubicBezTo>
                  <a:pt x="2812981" y="14205"/>
                  <a:pt x="3123847" y="-215"/>
                  <a:pt x="3389711" y="0"/>
                </a:cubicBezTo>
                <a:cubicBezTo>
                  <a:pt x="3655575" y="215"/>
                  <a:pt x="3741367" y="-17177"/>
                  <a:pt x="3911757" y="0"/>
                </a:cubicBezTo>
                <a:cubicBezTo>
                  <a:pt x="4082147" y="17177"/>
                  <a:pt x="4508767" y="-18387"/>
                  <a:pt x="4728291" y="0"/>
                </a:cubicBezTo>
                <a:cubicBezTo>
                  <a:pt x="4947815" y="18387"/>
                  <a:pt x="5134202" y="-2489"/>
                  <a:pt x="5471203" y="0"/>
                </a:cubicBezTo>
                <a:cubicBezTo>
                  <a:pt x="5808204" y="2489"/>
                  <a:pt x="5719040" y="19068"/>
                  <a:pt x="5919627" y="0"/>
                </a:cubicBezTo>
                <a:cubicBezTo>
                  <a:pt x="6120214" y="-19068"/>
                  <a:pt x="6347750" y="-33115"/>
                  <a:pt x="6736161" y="0"/>
                </a:cubicBezTo>
                <a:cubicBezTo>
                  <a:pt x="7124572" y="33115"/>
                  <a:pt x="7233905" y="25389"/>
                  <a:pt x="7552695" y="0"/>
                </a:cubicBezTo>
                <a:cubicBezTo>
                  <a:pt x="7663282" y="5015"/>
                  <a:pt x="7755724" y="90175"/>
                  <a:pt x="7743199" y="190504"/>
                </a:cubicBezTo>
                <a:cubicBezTo>
                  <a:pt x="7733907" y="342595"/>
                  <a:pt x="7737444" y="444439"/>
                  <a:pt x="7743199" y="563880"/>
                </a:cubicBezTo>
                <a:cubicBezTo>
                  <a:pt x="7748954" y="683321"/>
                  <a:pt x="7744484" y="796514"/>
                  <a:pt x="7743199" y="952496"/>
                </a:cubicBezTo>
                <a:cubicBezTo>
                  <a:pt x="7752355" y="1033312"/>
                  <a:pt x="7652312" y="1146545"/>
                  <a:pt x="7552695" y="1143000"/>
                </a:cubicBezTo>
                <a:cubicBezTo>
                  <a:pt x="7409467" y="1154736"/>
                  <a:pt x="7230340" y="1143424"/>
                  <a:pt x="6957027" y="1143000"/>
                </a:cubicBezTo>
                <a:cubicBezTo>
                  <a:pt x="6683714" y="1142576"/>
                  <a:pt x="6495801" y="1128446"/>
                  <a:pt x="6361359" y="1143000"/>
                </a:cubicBezTo>
                <a:cubicBezTo>
                  <a:pt x="6226917" y="1157554"/>
                  <a:pt x="5957178" y="1158535"/>
                  <a:pt x="5839312" y="1143000"/>
                </a:cubicBezTo>
                <a:cubicBezTo>
                  <a:pt x="5721446" y="1127465"/>
                  <a:pt x="5469469" y="1169708"/>
                  <a:pt x="5170022" y="1143000"/>
                </a:cubicBezTo>
                <a:cubicBezTo>
                  <a:pt x="4870575" y="1116293"/>
                  <a:pt x="4626284" y="1167329"/>
                  <a:pt x="4353488" y="1143000"/>
                </a:cubicBezTo>
                <a:cubicBezTo>
                  <a:pt x="4080692" y="1118671"/>
                  <a:pt x="3906859" y="1123770"/>
                  <a:pt x="3536954" y="1143000"/>
                </a:cubicBezTo>
                <a:cubicBezTo>
                  <a:pt x="3167049" y="1162230"/>
                  <a:pt x="3074874" y="1120128"/>
                  <a:pt x="2794042" y="1143000"/>
                </a:cubicBezTo>
                <a:cubicBezTo>
                  <a:pt x="2513210" y="1165872"/>
                  <a:pt x="2261841" y="1175479"/>
                  <a:pt x="2124752" y="1143000"/>
                </a:cubicBezTo>
                <a:cubicBezTo>
                  <a:pt x="1987663" y="1110522"/>
                  <a:pt x="1500237" y="1145119"/>
                  <a:pt x="1308218" y="1143000"/>
                </a:cubicBezTo>
                <a:cubicBezTo>
                  <a:pt x="1116199" y="1140881"/>
                  <a:pt x="568834" y="1150717"/>
                  <a:pt x="190504" y="1143000"/>
                </a:cubicBezTo>
                <a:cubicBezTo>
                  <a:pt x="70862" y="1159320"/>
                  <a:pt x="16842" y="1054724"/>
                  <a:pt x="0" y="952496"/>
                </a:cubicBezTo>
                <a:cubicBezTo>
                  <a:pt x="-12118" y="877507"/>
                  <a:pt x="-17470" y="714219"/>
                  <a:pt x="0" y="594360"/>
                </a:cubicBezTo>
                <a:cubicBezTo>
                  <a:pt x="17470" y="474501"/>
                  <a:pt x="-9523" y="358101"/>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600" b="1" spc="800" dirty="0">
                <a:solidFill>
                  <a:srgbClr val="002060"/>
                </a:solidFill>
                <a:latin typeface="+mj-lt"/>
              </a:rPr>
              <a:t>1421 + 2515 = </a:t>
            </a:r>
            <a:r>
              <a:rPr lang="en-US" sz="6600" b="1" spc="800" dirty="0">
                <a:solidFill>
                  <a:srgbClr val="FF0000"/>
                </a:solidFill>
                <a:latin typeface="+mj-lt"/>
              </a:rPr>
              <a:t>? </a:t>
            </a:r>
            <a:endParaRPr lang="en-US" sz="6600" b="1" dirty="0">
              <a:solidFill>
                <a:srgbClr val="FF0000"/>
              </a:solidFill>
              <a:latin typeface="+mj-lt"/>
            </a:endParaRPr>
          </a:p>
        </p:txBody>
      </p:sp>
      <p:pic>
        <p:nvPicPr>
          <p:cNvPr id="30" name="Picture 2">
            <a:extLst>
              <a:ext uri="{FF2B5EF4-FFF2-40B4-BE49-F238E27FC236}">
                <a16:creationId xmlns:a16="http://schemas.microsoft.com/office/drawing/2014/main" id="{0474F068-FD43-E188-B8D0-90DB6D664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5716"/>
            <a:ext cx="2133600" cy="295189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1CEF33DF-0586-238B-F143-64CECC8F72C2}"/>
              </a:ext>
            </a:extLst>
          </p:cNvPr>
          <p:cNvSpPr/>
          <p:nvPr/>
        </p:nvSpPr>
        <p:spPr>
          <a:xfrm>
            <a:off x="5497749" y="2610253"/>
            <a:ext cx="604172" cy="2057400"/>
          </a:xfrm>
          <a:prstGeom prst="roundRect">
            <a:avLst>
              <a:gd name="adj" fmla="val 25789"/>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3B5EA28-13A5-0472-3517-E6C8387E1F6D}"/>
              </a:ext>
            </a:extLst>
          </p:cNvPr>
          <p:cNvSpPr/>
          <p:nvPr/>
        </p:nvSpPr>
        <p:spPr>
          <a:xfrm>
            <a:off x="4924981" y="2610253"/>
            <a:ext cx="572768" cy="2057400"/>
          </a:xfrm>
          <a:prstGeom prst="roundRect">
            <a:avLst>
              <a:gd name="adj" fmla="val 25789"/>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28E5F14-64F5-1CAA-3B36-A43E9DA51C26}"/>
              </a:ext>
            </a:extLst>
          </p:cNvPr>
          <p:cNvSpPr/>
          <p:nvPr/>
        </p:nvSpPr>
        <p:spPr>
          <a:xfrm>
            <a:off x="3783250" y="2610253"/>
            <a:ext cx="572768" cy="2057400"/>
          </a:xfrm>
          <a:prstGeom prst="roundRect">
            <a:avLst>
              <a:gd name="adj" fmla="val 25789"/>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CC00CFF-4DDC-A015-8094-9D9D1C4C5E41}"/>
              </a:ext>
            </a:extLst>
          </p:cNvPr>
          <p:cNvSpPr/>
          <p:nvPr/>
        </p:nvSpPr>
        <p:spPr>
          <a:xfrm>
            <a:off x="4354749" y="2610253"/>
            <a:ext cx="572769" cy="2057400"/>
          </a:xfrm>
          <a:prstGeom prst="roundRect">
            <a:avLst>
              <a:gd name="adj" fmla="val 257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6F7F532-4B1C-C213-25B4-01924B0DD7FC}"/>
              </a:ext>
            </a:extLst>
          </p:cNvPr>
          <p:cNvSpPr/>
          <p:nvPr/>
        </p:nvSpPr>
        <p:spPr>
          <a:xfrm>
            <a:off x="3692562" y="2629725"/>
            <a:ext cx="2589165" cy="876300"/>
          </a:xfrm>
          <a:custGeom>
            <a:avLst/>
            <a:gdLst>
              <a:gd name="connsiteX0" fmla="*/ 0 w 2589165"/>
              <a:gd name="connsiteY0" fmla="*/ 146053 h 876300"/>
              <a:gd name="connsiteX1" fmla="*/ 146053 w 2589165"/>
              <a:gd name="connsiteY1" fmla="*/ 0 h 876300"/>
              <a:gd name="connsiteX2" fmla="*/ 674377 w 2589165"/>
              <a:gd name="connsiteY2" fmla="*/ 0 h 876300"/>
              <a:gd name="connsiteX3" fmla="*/ 1202700 w 2589165"/>
              <a:gd name="connsiteY3" fmla="*/ 0 h 876300"/>
              <a:gd name="connsiteX4" fmla="*/ 1822906 w 2589165"/>
              <a:gd name="connsiteY4" fmla="*/ 0 h 876300"/>
              <a:gd name="connsiteX5" fmla="*/ 2443112 w 2589165"/>
              <a:gd name="connsiteY5" fmla="*/ 0 h 876300"/>
              <a:gd name="connsiteX6" fmla="*/ 2589165 w 2589165"/>
              <a:gd name="connsiteY6" fmla="*/ 146053 h 876300"/>
              <a:gd name="connsiteX7" fmla="*/ 2589165 w 2589165"/>
              <a:gd name="connsiteY7" fmla="*/ 730247 h 876300"/>
              <a:gd name="connsiteX8" fmla="*/ 2443112 w 2589165"/>
              <a:gd name="connsiteY8" fmla="*/ 876300 h 876300"/>
              <a:gd name="connsiteX9" fmla="*/ 1822906 w 2589165"/>
              <a:gd name="connsiteY9" fmla="*/ 876300 h 876300"/>
              <a:gd name="connsiteX10" fmla="*/ 1294583 w 2589165"/>
              <a:gd name="connsiteY10" fmla="*/ 876300 h 876300"/>
              <a:gd name="connsiteX11" fmla="*/ 697347 w 2589165"/>
              <a:gd name="connsiteY11" fmla="*/ 876300 h 876300"/>
              <a:gd name="connsiteX12" fmla="*/ 146053 w 2589165"/>
              <a:gd name="connsiteY12" fmla="*/ 876300 h 876300"/>
              <a:gd name="connsiteX13" fmla="*/ 0 w 2589165"/>
              <a:gd name="connsiteY13" fmla="*/ 730247 h 876300"/>
              <a:gd name="connsiteX14" fmla="*/ 0 w 2589165"/>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9165" h="876300" extrusionOk="0">
                <a:moveTo>
                  <a:pt x="0" y="146053"/>
                </a:moveTo>
                <a:cubicBezTo>
                  <a:pt x="-2161" y="68122"/>
                  <a:pt x="53517" y="309"/>
                  <a:pt x="146053" y="0"/>
                </a:cubicBezTo>
                <a:cubicBezTo>
                  <a:pt x="333315" y="-11530"/>
                  <a:pt x="441502" y="-6329"/>
                  <a:pt x="674377" y="0"/>
                </a:cubicBezTo>
                <a:cubicBezTo>
                  <a:pt x="907252" y="6329"/>
                  <a:pt x="1032972" y="-8723"/>
                  <a:pt x="1202700" y="0"/>
                </a:cubicBezTo>
                <a:cubicBezTo>
                  <a:pt x="1372428" y="8723"/>
                  <a:pt x="1588626" y="12333"/>
                  <a:pt x="1822906" y="0"/>
                </a:cubicBezTo>
                <a:cubicBezTo>
                  <a:pt x="2057186" y="-12333"/>
                  <a:pt x="2232232" y="17913"/>
                  <a:pt x="2443112" y="0"/>
                </a:cubicBezTo>
                <a:cubicBezTo>
                  <a:pt x="2519116" y="-3110"/>
                  <a:pt x="2595699" y="62725"/>
                  <a:pt x="2589165" y="146053"/>
                </a:cubicBezTo>
                <a:cubicBezTo>
                  <a:pt x="2608655" y="307667"/>
                  <a:pt x="2571021" y="608157"/>
                  <a:pt x="2589165" y="730247"/>
                </a:cubicBezTo>
                <a:cubicBezTo>
                  <a:pt x="2587297" y="807476"/>
                  <a:pt x="2518314" y="872356"/>
                  <a:pt x="2443112" y="876300"/>
                </a:cubicBezTo>
                <a:cubicBezTo>
                  <a:pt x="2316567" y="852910"/>
                  <a:pt x="2005749" y="895355"/>
                  <a:pt x="1822906" y="876300"/>
                </a:cubicBezTo>
                <a:cubicBezTo>
                  <a:pt x="1640063" y="857245"/>
                  <a:pt x="1470895" y="885567"/>
                  <a:pt x="1294583" y="876300"/>
                </a:cubicBezTo>
                <a:cubicBezTo>
                  <a:pt x="1118271" y="867033"/>
                  <a:pt x="890701" y="882092"/>
                  <a:pt x="697347" y="876300"/>
                </a:cubicBezTo>
                <a:cubicBezTo>
                  <a:pt x="503993" y="870508"/>
                  <a:pt x="421148" y="88672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1421</a:t>
            </a:r>
            <a:endParaRPr lang="en-US" sz="7200" b="1" dirty="0">
              <a:solidFill>
                <a:schemeClr val="tx1"/>
              </a:solidFill>
              <a:latin typeface="+mj-lt"/>
            </a:endParaRPr>
          </a:p>
        </p:txBody>
      </p:sp>
      <p:sp>
        <p:nvSpPr>
          <p:cNvPr id="22" name="Rectangle: Rounded Corners 21">
            <a:extLst>
              <a:ext uri="{FF2B5EF4-FFF2-40B4-BE49-F238E27FC236}">
                <a16:creationId xmlns:a16="http://schemas.microsoft.com/office/drawing/2014/main" id="{1FD08FD7-C610-4309-3A86-7CDB1C91DDFC}"/>
              </a:ext>
            </a:extLst>
          </p:cNvPr>
          <p:cNvSpPr/>
          <p:nvPr/>
        </p:nvSpPr>
        <p:spPr>
          <a:xfrm>
            <a:off x="3652824" y="3670961"/>
            <a:ext cx="2668638" cy="876300"/>
          </a:xfrm>
          <a:custGeom>
            <a:avLst/>
            <a:gdLst>
              <a:gd name="connsiteX0" fmla="*/ 0 w 2668638"/>
              <a:gd name="connsiteY0" fmla="*/ 146053 h 876300"/>
              <a:gd name="connsiteX1" fmla="*/ 146053 w 2668638"/>
              <a:gd name="connsiteY1" fmla="*/ 0 h 876300"/>
              <a:gd name="connsiteX2" fmla="*/ 692655 w 2668638"/>
              <a:gd name="connsiteY2" fmla="*/ 0 h 876300"/>
              <a:gd name="connsiteX3" fmla="*/ 1239258 w 2668638"/>
              <a:gd name="connsiteY3" fmla="*/ 0 h 876300"/>
              <a:gd name="connsiteX4" fmla="*/ 1880921 w 2668638"/>
              <a:gd name="connsiteY4" fmla="*/ 0 h 876300"/>
              <a:gd name="connsiteX5" fmla="*/ 2522585 w 2668638"/>
              <a:gd name="connsiteY5" fmla="*/ 0 h 876300"/>
              <a:gd name="connsiteX6" fmla="*/ 2668638 w 2668638"/>
              <a:gd name="connsiteY6" fmla="*/ 146053 h 876300"/>
              <a:gd name="connsiteX7" fmla="*/ 2668638 w 2668638"/>
              <a:gd name="connsiteY7" fmla="*/ 730247 h 876300"/>
              <a:gd name="connsiteX8" fmla="*/ 2522585 w 2668638"/>
              <a:gd name="connsiteY8" fmla="*/ 876300 h 876300"/>
              <a:gd name="connsiteX9" fmla="*/ 1880921 w 2668638"/>
              <a:gd name="connsiteY9" fmla="*/ 876300 h 876300"/>
              <a:gd name="connsiteX10" fmla="*/ 1334319 w 2668638"/>
              <a:gd name="connsiteY10" fmla="*/ 876300 h 876300"/>
              <a:gd name="connsiteX11" fmla="*/ 716421 w 2668638"/>
              <a:gd name="connsiteY11" fmla="*/ 876300 h 876300"/>
              <a:gd name="connsiteX12" fmla="*/ 146053 w 2668638"/>
              <a:gd name="connsiteY12" fmla="*/ 876300 h 876300"/>
              <a:gd name="connsiteX13" fmla="*/ 0 w 2668638"/>
              <a:gd name="connsiteY13" fmla="*/ 730247 h 876300"/>
              <a:gd name="connsiteX14" fmla="*/ 0 w 2668638"/>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8638" h="876300" extrusionOk="0">
                <a:moveTo>
                  <a:pt x="0" y="146053"/>
                </a:moveTo>
                <a:cubicBezTo>
                  <a:pt x="-2161" y="68122"/>
                  <a:pt x="53517" y="309"/>
                  <a:pt x="146053" y="0"/>
                </a:cubicBezTo>
                <a:cubicBezTo>
                  <a:pt x="340477" y="9070"/>
                  <a:pt x="481680" y="-235"/>
                  <a:pt x="692655" y="0"/>
                </a:cubicBezTo>
                <a:cubicBezTo>
                  <a:pt x="903630" y="235"/>
                  <a:pt x="1023167" y="22311"/>
                  <a:pt x="1239258" y="0"/>
                </a:cubicBezTo>
                <a:cubicBezTo>
                  <a:pt x="1455349" y="-22311"/>
                  <a:pt x="1680949" y="-27164"/>
                  <a:pt x="1880921" y="0"/>
                </a:cubicBezTo>
                <a:cubicBezTo>
                  <a:pt x="2080893" y="27164"/>
                  <a:pt x="2358510" y="28940"/>
                  <a:pt x="2522585" y="0"/>
                </a:cubicBezTo>
                <a:cubicBezTo>
                  <a:pt x="2598589" y="-3110"/>
                  <a:pt x="2675172" y="62725"/>
                  <a:pt x="2668638" y="146053"/>
                </a:cubicBezTo>
                <a:cubicBezTo>
                  <a:pt x="2688128" y="307667"/>
                  <a:pt x="2650494" y="608157"/>
                  <a:pt x="2668638" y="730247"/>
                </a:cubicBezTo>
                <a:cubicBezTo>
                  <a:pt x="2666770" y="807476"/>
                  <a:pt x="2597787" y="872356"/>
                  <a:pt x="2522585" y="876300"/>
                </a:cubicBezTo>
                <a:cubicBezTo>
                  <a:pt x="2348517" y="860679"/>
                  <a:pt x="2079654" y="902181"/>
                  <a:pt x="1880921" y="876300"/>
                </a:cubicBezTo>
                <a:cubicBezTo>
                  <a:pt x="1682188" y="850419"/>
                  <a:pt x="1474949" y="876142"/>
                  <a:pt x="1334319" y="876300"/>
                </a:cubicBezTo>
                <a:cubicBezTo>
                  <a:pt x="1193689" y="876458"/>
                  <a:pt x="878986" y="900488"/>
                  <a:pt x="716421" y="876300"/>
                </a:cubicBezTo>
                <a:cubicBezTo>
                  <a:pt x="553856" y="852112"/>
                  <a:pt x="384006" y="89425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2515</a:t>
            </a:r>
            <a:endParaRPr lang="en-US" sz="7200" b="1" dirty="0">
              <a:solidFill>
                <a:schemeClr val="tx1"/>
              </a:solidFill>
              <a:latin typeface="+mj-lt"/>
            </a:endParaRPr>
          </a:p>
        </p:txBody>
      </p:sp>
      <p:sp>
        <p:nvSpPr>
          <p:cNvPr id="23" name="Rectangle: Rounded Corners 22">
            <a:extLst>
              <a:ext uri="{FF2B5EF4-FFF2-40B4-BE49-F238E27FC236}">
                <a16:creationId xmlns:a16="http://schemas.microsoft.com/office/drawing/2014/main" id="{D64E2ECD-5985-D78A-2C23-DF66BA547E84}"/>
              </a:ext>
            </a:extLst>
          </p:cNvPr>
          <p:cNvSpPr/>
          <p:nvPr/>
        </p:nvSpPr>
        <p:spPr>
          <a:xfrm>
            <a:off x="2991531" y="3086252"/>
            <a:ext cx="926105" cy="876300"/>
          </a:xfrm>
          <a:custGeom>
            <a:avLst/>
            <a:gdLst>
              <a:gd name="connsiteX0" fmla="*/ 0 w 926105"/>
              <a:gd name="connsiteY0" fmla="*/ 146053 h 876300"/>
              <a:gd name="connsiteX1" fmla="*/ 146053 w 926105"/>
              <a:gd name="connsiteY1" fmla="*/ 0 h 876300"/>
              <a:gd name="connsiteX2" fmla="*/ 780052 w 926105"/>
              <a:gd name="connsiteY2" fmla="*/ 0 h 876300"/>
              <a:gd name="connsiteX3" fmla="*/ 926105 w 926105"/>
              <a:gd name="connsiteY3" fmla="*/ 146053 h 876300"/>
              <a:gd name="connsiteX4" fmla="*/ 926105 w 926105"/>
              <a:gd name="connsiteY4" fmla="*/ 730247 h 876300"/>
              <a:gd name="connsiteX5" fmla="*/ 780052 w 926105"/>
              <a:gd name="connsiteY5" fmla="*/ 876300 h 876300"/>
              <a:gd name="connsiteX6" fmla="*/ 146053 w 926105"/>
              <a:gd name="connsiteY6" fmla="*/ 876300 h 876300"/>
              <a:gd name="connsiteX7" fmla="*/ 0 w 926105"/>
              <a:gd name="connsiteY7" fmla="*/ 730247 h 876300"/>
              <a:gd name="connsiteX8" fmla="*/ 0 w 926105"/>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105" h="876300" extrusionOk="0">
                <a:moveTo>
                  <a:pt x="0" y="146053"/>
                </a:moveTo>
                <a:cubicBezTo>
                  <a:pt x="-2161" y="68122"/>
                  <a:pt x="53517" y="309"/>
                  <a:pt x="146053" y="0"/>
                </a:cubicBezTo>
                <a:cubicBezTo>
                  <a:pt x="403312" y="-29527"/>
                  <a:pt x="507023" y="18204"/>
                  <a:pt x="780052" y="0"/>
                </a:cubicBezTo>
                <a:cubicBezTo>
                  <a:pt x="865274" y="10932"/>
                  <a:pt x="926853" y="77858"/>
                  <a:pt x="926105" y="146053"/>
                </a:cubicBezTo>
                <a:cubicBezTo>
                  <a:pt x="943330" y="302805"/>
                  <a:pt x="936283" y="489341"/>
                  <a:pt x="926105" y="730247"/>
                </a:cubicBezTo>
                <a:cubicBezTo>
                  <a:pt x="921446" y="807800"/>
                  <a:pt x="867249" y="873635"/>
                  <a:pt x="780052" y="876300"/>
                </a:cubicBezTo>
                <a:cubicBezTo>
                  <a:pt x="518815" y="905625"/>
                  <a:pt x="450794" y="887910"/>
                  <a:pt x="146053" y="876300"/>
                </a:cubicBezTo>
                <a:cubicBezTo>
                  <a:pt x="63522" y="872866"/>
                  <a:pt x="-5461" y="806966"/>
                  <a:pt x="0" y="730247"/>
                </a:cubicBezTo>
                <a:cubicBezTo>
                  <a:pt x="-20240" y="589866"/>
                  <a:pt x="24235" y="27115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800" b="1" dirty="0">
                <a:solidFill>
                  <a:schemeClr val="tx1"/>
                </a:solidFill>
                <a:latin typeface="+mj-lt"/>
              </a:rPr>
              <a:t>+</a:t>
            </a:r>
          </a:p>
        </p:txBody>
      </p:sp>
      <p:cxnSp>
        <p:nvCxnSpPr>
          <p:cNvPr id="24" name="Straight Connector 23">
            <a:extLst>
              <a:ext uri="{FF2B5EF4-FFF2-40B4-BE49-F238E27FC236}">
                <a16:creationId xmlns:a16="http://schemas.microsoft.com/office/drawing/2014/main" id="{D4E2F54F-0272-6843-C4F7-EF40CF9E0D80}"/>
              </a:ext>
            </a:extLst>
          </p:cNvPr>
          <p:cNvCxnSpPr/>
          <p:nvPr/>
        </p:nvCxnSpPr>
        <p:spPr>
          <a:xfrm>
            <a:off x="3905471" y="4727427"/>
            <a:ext cx="2128567" cy="0"/>
          </a:xfrm>
          <a:prstGeom prst="line">
            <a:avLst/>
          </a:prstGeom>
          <a:ln w="57150">
            <a:solidFill>
              <a:srgbClr val="000000"/>
            </a:solidFill>
          </a:ln>
        </p:spPr>
        <p:style>
          <a:lnRef idx="1">
            <a:schemeClr val="dk1"/>
          </a:lnRef>
          <a:fillRef idx="0">
            <a:schemeClr val="dk1"/>
          </a:fillRef>
          <a:effectRef idx="0">
            <a:schemeClr val="dk1"/>
          </a:effectRef>
          <a:fontRef idx="minor">
            <a:schemeClr val="tx1"/>
          </a:fontRef>
        </p:style>
      </p:cxnSp>
      <p:sp>
        <p:nvSpPr>
          <p:cNvPr id="25" name="Rectangle: Rounded Corners 24">
            <a:extLst>
              <a:ext uri="{FF2B5EF4-FFF2-40B4-BE49-F238E27FC236}">
                <a16:creationId xmlns:a16="http://schemas.microsoft.com/office/drawing/2014/main" id="{39C2FF0F-B505-5CE0-4EBB-CBD97BB26B9A}"/>
              </a:ext>
            </a:extLst>
          </p:cNvPr>
          <p:cNvSpPr/>
          <p:nvPr/>
        </p:nvSpPr>
        <p:spPr>
          <a:xfrm>
            <a:off x="6684331" y="2581181"/>
            <a:ext cx="4879339" cy="2199328"/>
          </a:xfrm>
          <a:custGeom>
            <a:avLst/>
            <a:gdLst>
              <a:gd name="connsiteX0" fmla="*/ 0 w 4879339"/>
              <a:gd name="connsiteY0" fmla="*/ 366562 h 2199328"/>
              <a:gd name="connsiteX1" fmla="*/ 366562 w 4879339"/>
              <a:gd name="connsiteY1" fmla="*/ 0 h 2199328"/>
              <a:gd name="connsiteX2" fmla="*/ 4512777 w 4879339"/>
              <a:gd name="connsiteY2" fmla="*/ 0 h 2199328"/>
              <a:gd name="connsiteX3" fmla="*/ 4879339 w 4879339"/>
              <a:gd name="connsiteY3" fmla="*/ 366562 h 2199328"/>
              <a:gd name="connsiteX4" fmla="*/ 4879339 w 4879339"/>
              <a:gd name="connsiteY4" fmla="*/ 1832766 h 2199328"/>
              <a:gd name="connsiteX5" fmla="*/ 4512777 w 4879339"/>
              <a:gd name="connsiteY5" fmla="*/ 2199328 h 2199328"/>
              <a:gd name="connsiteX6" fmla="*/ 366562 w 4879339"/>
              <a:gd name="connsiteY6" fmla="*/ 2199328 h 2199328"/>
              <a:gd name="connsiteX7" fmla="*/ 0 w 4879339"/>
              <a:gd name="connsiteY7" fmla="*/ 1832766 h 2199328"/>
              <a:gd name="connsiteX8" fmla="*/ 0 w 4879339"/>
              <a:gd name="connsiteY8" fmla="*/ 366562 h 219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339" h="2199328" fill="none" extrusionOk="0">
                <a:moveTo>
                  <a:pt x="0" y="366562"/>
                </a:moveTo>
                <a:cubicBezTo>
                  <a:pt x="15439" y="145352"/>
                  <a:pt x="129261" y="-8634"/>
                  <a:pt x="366562" y="0"/>
                </a:cubicBezTo>
                <a:cubicBezTo>
                  <a:pt x="2135962" y="18744"/>
                  <a:pt x="3980717" y="-35776"/>
                  <a:pt x="4512777" y="0"/>
                </a:cubicBezTo>
                <a:cubicBezTo>
                  <a:pt x="4747876" y="-6319"/>
                  <a:pt x="4877922" y="137083"/>
                  <a:pt x="4879339" y="366562"/>
                </a:cubicBezTo>
                <a:cubicBezTo>
                  <a:pt x="4879826" y="714988"/>
                  <a:pt x="4979020" y="1108395"/>
                  <a:pt x="4879339" y="1832766"/>
                </a:cubicBezTo>
                <a:cubicBezTo>
                  <a:pt x="4881386" y="2014315"/>
                  <a:pt x="4710676" y="2188007"/>
                  <a:pt x="4512777" y="2199328"/>
                </a:cubicBezTo>
                <a:cubicBezTo>
                  <a:pt x="2497759" y="2148300"/>
                  <a:pt x="1247607" y="2162249"/>
                  <a:pt x="366562" y="2199328"/>
                </a:cubicBezTo>
                <a:cubicBezTo>
                  <a:pt x="144152" y="2213732"/>
                  <a:pt x="3657" y="2037191"/>
                  <a:pt x="0" y="1832766"/>
                </a:cubicBezTo>
                <a:cubicBezTo>
                  <a:pt x="21644" y="1505826"/>
                  <a:pt x="-123719" y="911600"/>
                  <a:pt x="0" y="366562"/>
                </a:cubicBezTo>
                <a:close/>
              </a:path>
              <a:path w="4879339" h="2199328" stroke="0" extrusionOk="0">
                <a:moveTo>
                  <a:pt x="0" y="366562"/>
                </a:moveTo>
                <a:cubicBezTo>
                  <a:pt x="-28430" y="153681"/>
                  <a:pt x="164169" y="-26193"/>
                  <a:pt x="366562" y="0"/>
                </a:cubicBezTo>
                <a:cubicBezTo>
                  <a:pt x="1627771" y="-88310"/>
                  <a:pt x="3540758" y="-77351"/>
                  <a:pt x="4512777" y="0"/>
                </a:cubicBezTo>
                <a:cubicBezTo>
                  <a:pt x="4733532" y="4846"/>
                  <a:pt x="4872431" y="168049"/>
                  <a:pt x="4879339" y="366562"/>
                </a:cubicBezTo>
                <a:cubicBezTo>
                  <a:pt x="4955111" y="1005068"/>
                  <a:pt x="4775859" y="1155854"/>
                  <a:pt x="4879339" y="1832766"/>
                </a:cubicBezTo>
                <a:cubicBezTo>
                  <a:pt x="4862926" y="2017446"/>
                  <a:pt x="4716339" y="2216918"/>
                  <a:pt x="4512777" y="2199328"/>
                </a:cubicBezTo>
                <a:cubicBezTo>
                  <a:pt x="4019180" y="2320727"/>
                  <a:pt x="2372141" y="2334873"/>
                  <a:pt x="366562" y="2199328"/>
                </a:cubicBezTo>
                <a:cubicBezTo>
                  <a:pt x="203108" y="2189834"/>
                  <a:pt x="1366" y="2052677"/>
                  <a:pt x="0" y="1832766"/>
                </a:cubicBezTo>
                <a:cubicBezTo>
                  <a:pt x="-47978" y="1602645"/>
                  <a:pt x="-114937" y="709760"/>
                  <a:pt x="0" y="366562"/>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26" name="TextBox 25">
            <a:extLst>
              <a:ext uri="{FF2B5EF4-FFF2-40B4-BE49-F238E27FC236}">
                <a16:creationId xmlns:a16="http://schemas.microsoft.com/office/drawing/2014/main" id="{48977E4D-A06A-D3C9-9429-3B941D201358}"/>
              </a:ext>
            </a:extLst>
          </p:cNvPr>
          <p:cNvSpPr txBox="1"/>
          <p:nvPr/>
        </p:nvSpPr>
        <p:spPr>
          <a:xfrm>
            <a:off x="7236988" y="2765364"/>
            <a:ext cx="4224549" cy="1815882"/>
          </a:xfrm>
          <a:prstGeom prst="rect">
            <a:avLst/>
          </a:prstGeom>
          <a:noFill/>
        </p:spPr>
        <p:txBody>
          <a:bodyPr wrap="square" rtlCol="0">
            <a:spAutoFit/>
          </a:bodyPr>
          <a:lstStyle/>
          <a:p>
            <a:pPr algn="just"/>
            <a:r>
              <a:rPr lang="vi-VN" sz="2800" b="1" dirty="0">
                <a:solidFill>
                  <a:schemeClr val="accent6">
                    <a:lumMod val="75000"/>
                  </a:schemeClr>
                </a:solidFill>
                <a:latin typeface="Calibri" panose="020F0502020204030204" pitchFamily="34" charset="0"/>
                <a:cs typeface="Calibri" panose="020F0502020204030204" pitchFamily="34" charset="0"/>
              </a:rPr>
              <a:t>Viết số này dưới số kia sao cho các chữ số cùng hàng thẳng cột với nhau, viết dấu    cộng, kẻ vạch ngang. </a:t>
            </a:r>
          </a:p>
        </p:txBody>
      </p:sp>
      <p:pic>
        <p:nvPicPr>
          <p:cNvPr id="27" name="Picture 2" descr="tick-xanh - Cách Bỏ Thuốc Lá Trong 5 Ngày - Cai Thuốc Lá Hiệu Quả">
            <a:extLst>
              <a:ext uri="{FF2B5EF4-FFF2-40B4-BE49-F238E27FC236}">
                <a16:creationId xmlns:a16="http://schemas.microsoft.com/office/drawing/2014/main" id="{0E904727-DF7D-0E04-0E4B-10F8C10FA16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747557" y="2808704"/>
            <a:ext cx="531157" cy="53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227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1500"/>
                            </p:stCondLst>
                            <p:childTnLst>
                              <p:par>
                                <p:cTn id="47" presetID="16" presetClass="entr" presetSubtype="21"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22" grpId="0"/>
      <p:bldP spid="23" grpId="0"/>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1662" y="-298"/>
            <a:ext cx="12193057" cy="6858594"/>
          </a:xfrm>
          <a:prstGeom prst="rect">
            <a:avLst/>
          </a:prstGeom>
        </p:spPr>
      </p:pic>
      <p:pic>
        <p:nvPicPr>
          <p:cNvPr id="21" name="图片 3">
            <a:extLst>
              <a:ext uri="{FF2B5EF4-FFF2-40B4-BE49-F238E27FC236}">
                <a16:creationId xmlns:a16="http://schemas.microsoft.com/office/drawing/2014/main" id="{35D6DB26-FD17-4DE0-8960-A53C93111245}"/>
              </a:ext>
            </a:extLst>
          </p:cNvPr>
          <p:cNvPicPr>
            <a:picLocks noChangeAspect="1"/>
          </p:cNvPicPr>
          <p:nvPr/>
        </p:nvPicPr>
        <p:blipFill>
          <a:blip r:embed="rId6"/>
          <a:stretch>
            <a:fillRect/>
          </a:stretch>
        </p:blipFill>
        <p:spPr>
          <a:xfrm>
            <a:off x="0" y="3448050"/>
            <a:ext cx="12230100" cy="3429000"/>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209660" y="-276151"/>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rot="986794">
            <a:off x="1795279" y="199234"/>
            <a:ext cx="1322947" cy="1420491"/>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9"/>
          <a:stretch>
            <a:fillRect/>
          </a:stretch>
        </p:blipFill>
        <p:spPr>
          <a:xfrm>
            <a:off x="8895941" y="-21874"/>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0"/>
          <a:stretch>
            <a:fillRect/>
          </a:stretch>
        </p:blipFill>
        <p:spPr>
          <a:xfrm>
            <a:off x="9074215" y="-321875"/>
            <a:ext cx="3842105" cy="2569015"/>
          </a:xfrm>
          <a:prstGeom prst="rect">
            <a:avLst/>
          </a:prstGeom>
        </p:spPr>
      </p:pic>
      <p:pic>
        <p:nvPicPr>
          <p:cNvPr id="1026" name="Picture 2" descr="LINE Official Stickers - Doraemon Animated Stickers Example with GIF  Animation">
            <a:extLst>
              <a:ext uri="{FF2B5EF4-FFF2-40B4-BE49-F238E27FC236}">
                <a16:creationId xmlns:a16="http://schemas.microsoft.com/office/drawing/2014/main" id="{07FB667A-BE9E-4C0D-9DC8-6973639D69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240" y="2084609"/>
            <a:ext cx="3428758" cy="3383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2F06EB7-AB01-4BC3-9F61-0907E09E26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07591" y="3324963"/>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971B081B-B567-186B-E634-A371C3BF6C9D}"/>
              </a:ext>
            </a:extLst>
          </p:cNvPr>
          <p:cNvGrpSpPr/>
          <p:nvPr/>
        </p:nvGrpSpPr>
        <p:grpSpPr>
          <a:xfrm>
            <a:off x="2789950" y="2668756"/>
            <a:ext cx="6306335" cy="1580733"/>
            <a:chOff x="5364984" y="6529797"/>
            <a:chExt cx="11215481" cy="1580733"/>
          </a:xfrm>
        </p:grpSpPr>
        <p:sp>
          <p:nvSpPr>
            <p:cNvPr id="13" name="TextBox 12">
              <a:extLst>
                <a:ext uri="{FF2B5EF4-FFF2-40B4-BE49-F238E27FC236}">
                  <a16:creationId xmlns:a16="http://schemas.microsoft.com/office/drawing/2014/main" id="{E49DFE4B-7C70-051C-6ADD-373BA4FDB9CE}"/>
                </a:ext>
              </a:extLst>
            </p:cNvPr>
            <p:cNvSpPr txBox="1"/>
            <p:nvPr/>
          </p:nvSpPr>
          <p:spPr>
            <a:xfrm>
              <a:off x="5364984" y="6529797"/>
              <a:ext cx="11203133" cy="1569660"/>
            </a:xfrm>
            <a:prstGeom prst="rect">
              <a:avLst/>
            </a:prstGeom>
            <a:noFill/>
          </p:spPr>
          <p:txBody>
            <a:bodyPr wrap="square" rtlCol="0">
              <a:spAutoFit/>
            </a:bodyPr>
            <a:lstStyle/>
            <a:p>
              <a:pPr algn="ct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Phép</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cộng</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các</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số</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trong</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phạm</a:t>
              </a: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vi 10 000</a:t>
              </a:r>
            </a:p>
          </p:txBody>
        </p:sp>
        <p:sp>
          <p:nvSpPr>
            <p:cNvPr id="14" name="TextBox 13">
              <a:extLst>
                <a:ext uri="{FF2B5EF4-FFF2-40B4-BE49-F238E27FC236}">
                  <a16:creationId xmlns:a16="http://schemas.microsoft.com/office/drawing/2014/main" id="{ACFBE3C8-6E9C-9E6E-8DE3-2B7FD29DA7B1}"/>
                </a:ext>
              </a:extLst>
            </p:cNvPr>
            <p:cNvSpPr txBox="1"/>
            <p:nvPr/>
          </p:nvSpPr>
          <p:spPr>
            <a:xfrm>
              <a:off x="5377332" y="6540870"/>
              <a:ext cx="11203133" cy="1569660"/>
            </a:xfrm>
            <a:prstGeom prst="rect">
              <a:avLst/>
            </a:prstGeom>
            <a:noFill/>
          </p:spPr>
          <p:txBody>
            <a:bodyPr wrap="square" rtlCol="0">
              <a:spAutoFit/>
            </a:bodyPr>
            <a:lstStyle/>
            <a:p>
              <a:pPr algn="ctr"/>
              <a:r>
                <a:rPr lang="en-US" sz="4800" b="1" spc="-150" dirty="0" err="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P</a:t>
              </a:r>
              <a:r>
                <a:rPr lang="en-US" sz="4800" b="1" spc="-150" dirty="0" err="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h</a:t>
              </a:r>
              <a:r>
                <a:rPr lang="en-US" sz="48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é</a:t>
              </a:r>
              <a:r>
                <a:rPr lang="en-US" sz="4800" b="1" spc="-150" dirty="0" err="1">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p</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4800" b="1" spc="-150"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ộ</a:t>
              </a:r>
              <a:r>
                <a:rPr lang="en-US" sz="48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4800" b="1" spc="-150" dirty="0" err="1">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g</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4800" b="1" spc="-150" dirty="0" err="1">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á</a:t>
              </a:r>
              <a:r>
                <a:rPr lang="en-US" sz="48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s</a:t>
              </a:r>
              <a:r>
                <a:rPr lang="en-US" sz="4800" b="1" spc="-150" dirty="0" err="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ố</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t</a:t>
              </a:r>
              <a:r>
                <a:rPr lang="en-US" sz="48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r</a:t>
              </a:r>
              <a:r>
                <a:rPr lang="en-US" sz="4800" b="1" spc="-150" dirty="0" err="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o</a:t>
              </a:r>
              <a:r>
                <a:rPr lang="en-US" sz="48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4800" b="1" spc="-150"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g</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err="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p</a:t>
              </a:r>
              <a:r>
                <a:rPr lang="en-US" sz="48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h</a:t>
              </a:r>
              <a:r>
                <a:rPr lang="en-US" sz="4800" b="1" spc="-150" dirty="0" err="1">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ạ</a:t>
              </a:r>
              <a:r>
                <a:rPr lang="en-US" sz="4800" b="1" spc="-150"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m</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v</a:t>
              </a:r>
              <a:r>
                <a:rPr lang="en-US" sz="4800" b="1" spc="-150" dirty="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i</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1</a:t>
              </a:r>
              <a:r>
                <a:rPr lang="en-US" sz="4800" b="1" spc="-150" dirty="0">
                  <a:ln w="28575">
                    <a:solidFill>
                      <a:srgbClr val="002060"/>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4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4800" b="1" spc="-150"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4800" b="1" spc="-150" dirty="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0</a:t>
              </a:r>
              <a:r>
                <a:rPr lang="en-US" sz="4800" b="1" spc="-150" dirty="0">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UTM Cookies" panose="02040603050506020204" pitchFamily="18" charset="0"/>
                </a:rPr>
                <a:t>0</a:t>
              </a:r>
            </a:p>
          </p:txBody>
        </p:sp>
      </p:grpSp>
      <p:sp>
        <p:nvSpPr>
          <p:cNvPr id="15" name="TextBox 14">
            <a:extLst>
              <a:ext uri="{FF2B5EF4-FFF2-40B4-BE49-F238E27FC236}">
                <a16:creationId xmlns:a16="http://schemas.microsoft.com/office/drawing/2014/main" id="{30FBEF30-1783-A035-24E7-122828CDFE19}"/>
              </a:ext>
            </a:extLst>
          </p:cNvPr>
          <p:cNvSpPr txBox="1"/>
          <p:nvPr/>
        </p:nvSpPr>
        <p:spPr>
          <a:xfrm>
            <a:off x="3008766" y="363785"/>
            <a:ext cx="6172200" cy="646331"/>
          </a:xfrm>
          <a:prstGeom prst="rect">
            <a:avLst/>
          </a:prstGeom>
          <a:noFill/>
        </p:spPr>
        <p:txBody>
          <a:bodyPr wrap="square" rtlCol="0">
            <a:spAutoFit/>
          </a:bodyPr>
          <a:lstStyle/>
          <a:p>
            <a:pPr algn="ctr"/>
            <a:r>
              <a:rPr lang="en-US" sz="3600" dirty="0" err="1">
                <a:latin typeface="UVN Banh Mi" pitchFamily="2" charset="0"/>
              </a:rPr>
              <a:t>Thứ</a:t>
            </a:r>
            <a:r>
              <a:rPr lang="en-US" sz="3600" dirty="0">
                <a:latin typeface="UVN Banh Mi" pitchFamily="2" charset="0"/>
              </a:rPr>
              <a:t> … </a:t>
            </a:r>
            <a:r>
              <a:rPr lang="en-US" sz="3600" dirty="0" err="1">
                <a:latin typeface="UVN Banh Mi" pitchFamily="2" charset="0"/>
              </a:rPr>
              <a:t>ngày</a:t>
            </a:r>
            <a:r>
              <a:rPr lang="en-US" sz="3600" dirty="0">
                <a:latin typeface="UVN Banh Mi" pitchFamily="2" charset="0"/>
              </a:rPr>
              <a:t> … </a:t>
            </a:r>
            <a:r>
              <a:rPr lang="en-US" sz="3600" dirty="0" err="1">
                <a:latin typeface="UVN Banh Mi" pitchFamily="2" charset="0"/>
              </a:rPr>
              <a:t>tháng</a:t>
            </a:r>
            <a:r>
              <a:rPr lang="en-US" sz="3600" dirty="0">
                <a:latin typeface="UVN Banh Mi" pitchFamily="2" charset="0"/>
              </a:rPr>
              <a:t> … </a:t>
            </a:r>
            <a:r>
              <a:rPr lang="en-US" sz="3600" dirty="0" err="1">
                <a:latin typeface="UVN Banh Mi" pitchFamily="2" charset="0"/>
              </a:rPr>
              <a:t>năm</a:t>
            </a:r>
            <a:r>
              <a:rPr lang="en-US" sz="3600" dirty="0">
                <a:latin typeface="UVN Banh Mi" pitchFamily="2" charset="0"/>
              </a:rPr>
              <a:t> …</a:t>
            </a:r>
          </a:p>
        </p:txBody>
      </p:sp>
      <p:grpSp>
        <p:nvGrpSpPr>
          <p:cNvPr id="16" name="Group 15">
            <a:extLst>
              <a:ext uri="{FF2B5EF4-FFF2-40B4-BE49-F238E27FC236}">
                <a16:creationId xmlns:a16="http://schemas.microsoft.com/office/drawing/2014/main" id="{291B264C-637D-50A8-1A62-CEDD16325DE9}"/>
              </a:ext>
            </a:extLst>
          </p:cNvPr>
          <p:cNvGrpSpPr/>
          <p:nvPr/>
        </p:nvGrpSpPr>
        <p:grpSpPr>
          <a:xfrm>
            <a:off x="4438952" y="990719"/>
            <a:ext cx="2704941" cy="934403"/>
            <a:chOff x="1489869" y="1807029"/>
            <a:chExt cx="2265702" cy="934403"/>
          </a:xfrm>
        </p:grpSpPr>
        <p:sp>
          <p:nvSpPr>
            <p:cNvPr id="17" name="TextBox 16">
              <a:extLst>
                <a:ext uri="{FF2B5EF4-FFF2-40B4-BE49-F238E27FC236}">
                  <a16:creationId xmlns:a16="http://schemas.microsoft.com/office/drawing/2014/main" id="{212723EE-79A3-6695-A10A-04F0A32EB376}"/>
                </a:ext>
              </a:extLst>
            </p:cNvPr>
            <p:cNvSpPr txBox="1"/>
            <p:nvPr/>
          </p:nvSpPr>
          <p:spPr>
            <a:xfrm>
              <a:off x="1491343" y="1807029"/>
              <a:ext cx="2264228" cy="923330"/>
            </a:xfrm>
            <a:prstGeom prst="rect">
              <a:avLst/>
            </a:prstGeom>
            <a:noFill/>
          </p:spPr>
          <p:txBody>
            <a:bodyPr wrap="square" rtlCol="0">
              <a:spAutoFit/>
            </a:bodyPr>
            <a:lstStyle/>
            <a:p>
              <a:pPr algn="ctr"/>
              <a:r>
                <a:rPr lang="en-US" sz="5400" b="1" dirty="0" err="1">
                  <a:ln w="127000">
                    <a:solidFill>
                      <a:schemeClr val="bg1"/>
                    </a:solidFill>
                  </a:ln>
                  <a:solidFill>
                    <a:srgbClr val="002060"/>
                  </a:solidFill>
                  <a:latin typeface="UTM Edwardian" panose="02040603050506020204" pitchFamily="18" charset="0"/>
                  <a:ea typeface="LNTH-LuoLuoNotangYuanTi 1" pitchFamily="2" charset="-128"/>
                  <a:cs typeface="LNTH-LuoLuoNotangYuanTi 1" pitchFamily="2" charset="-128"/>
                </a:rPr>
                <a:t>Toán</a:t>
              </a:r>
              <a:endParaRPr lang="en-US" sz="5400" b="1" dirty="0">
                <a:ln w="127000">
                  <a:solidFill>
                    <a:schemeClr val="bg1"/>
                  </a:solidFill>
                </a:ln>
                <a:solidFill>
                  <a:srgbClr val="002060"/>
                </a:solidFill>
                <a:latin typeface="UTM Edwardian" panose="02040603050506020204" pitchFamily="18" charset="0"/>
                <a:ea typeface="LNTH-LuoLuoNotangYuanTi 1" pitchFamily="2" charset="-128"/>
                <a:cs typeface="LNTH-LuoLuoNotangYuanTi 1" pitchFamily="2" charset="-128"/>
              </a:endParaRPr>
            </a:p>
          </p:txBody>
        </p:sp>
        <p:sp>
          <p:nvSpPr>
            <p:cNvPr id="18" name="TextBox 17">
              <a:extLst>
                <a:ext uri="{FF2B5EF4-FFF2-40B4-BE49-F238E27FC236}">
                  <a16:creationId xmlns:a16="http://schemas.microsoft.com/office/drawing/2014/main" id="{B2F91092-5D19-BD53-B787-DB6790533BB4}"/>
                </a:ext>
              </a:extLst>
            </p:cNvPr>
            <p:cNvSpPr txBox="1"/>
            <p:nvPr/>
          </p:nvSpPr>
          <p:spPr>
            <a:xfrm>
              <a:off x="1489869" y="1818102"/>
              <a:ext cx="2264228" cy="923330"/>
            </a:xfrm>
            <a:prstGeom prst="rect">
              <a:avLst/>
            </a:prstGeom>
            <a:noFill/>
          </p:spPr>
          <p:txBody>
            <a:bodyPr wrap="square" rtlCol="0">
              <a:spAutoFit/>
            </a:bodyPr>
            <a:lstStyle/>
            <a:p>
              <a:pPr algn="ctr"/>
              <a:r>
                <a:rPr lang="en-US" sz="5400" b="1" dirty="0" err="1">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Toán</a:t>
              </a:r>
              <a:endParaRPr lang="en-US" sz="5400" b="1" dirty="0">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sp>
        <p:nvSpPr>
          <p:cNvPr id="6" name="TextBox 5">
            <a:extLst>
              <a:ext uri="{FF2B5EF4-FFF2-40B4-BE49-F238E27FC236}">
                <a16:creationId xmlns:a16="http://schemas.microsoft.com/office/drawing/2014/main" id="{3E2D9B60-BE2D-226F-A981-AE6533D8CAAF}"/>
              </a:ext>
            </a:extLst>
          </p:cNvPr>
          <p:cNvSpPr txBox="1"/>
          <p:nvPr/>
        </p:nvSpPr>
        <p:spPr>
          <a:xfrm>
            <a:off x="4458304" y="1816254"/>
            <a:ext cx="2703181" cy="769441"/>
          </a:xfrm>
          <a:prstGeom prst="rect">
            <a:avLst/>
          </a:prstGeom>
          <a:noFill/>
        </p:spPr>
        <p:txBody>
          <a:bodyPr wrap="square" rtlCol="0">
            <a:spAutoFit/>
          </a:bodyPr>
          <a:lstStyle/>
          <a:p>
            <a:pPr algn="ctr"/>
            <a:r>
              <a:rPr lang="en-US" sz="4400" b="1" dirty="0" err="1">
                <a:ln w="6600">
                  <a:solidFill>
                    <a:srgbClr val="002060"/>
                  </a:solidFill>
                  <a:prstDash val="solid"/>
                </a:ln>
                <a:solidFill>
                  <a:srgbClr val="FFFFFF"/>
                </a:solidFill>
                <a:effectLst>
                  <a:outerShdw dist="38100" dir="2700000" algn="tl" rotWithShape="0">
                    <a:schemeClr val="accent3">
                      <a:lumMod val="25000"/>
                    </a:schemeClr>
                  </a:outerShdw>
                </a:effectLst>
                <a:latin typeface="UTM Cookies" panose="02040603050506020204" pitchFamily="18" charset="0"/>
              </a:rPr>
              <a:t>Bài</a:t>
            </a:r>
            <a:r>
              <a:rPr lang="en-US" sz="4400" b="1" dirty="0">
                <a:ln w="6600">
                  <a:solidFill>
                    <a:srgbClr val="002060"/>
                  </a:solidFill>
                  <a:prstDash val="solid"/>
                </a:ln>
                <a:solidFill>
                  <a:srgbClr val="FFFFFF"/>
                </a:solidFill>
                <a:effectLst>
                  <a:outerShdw dist="38100" dir="2700000" algn="tl" rotWithShape="0">
                    <a:schemeClr val="accent3">
                      <a:lumMod val="25000"/>
                    </a:schemeClr>
                  </a:outerShdw>
                </a:effectLst>
                <a:latin typeface="UTM Cookies" panose="02040603050506020204" pitchFamily="18" charset="0"/>
              </a:rPr>
              <a:t> 3</a:t>
            </a:r>
          </a:p>
        </p:txBody>
      </p:sp>
    </p:spTree>
    <p:extLst>
      <p:ext uri="{BB962C8B-B14F-4D97-AF65-F5344CB8AC3E}">
        <p14:creationId xmlns:p14="http://schemas.microsoft.com/office/powerpoint/2010/main" val="374549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250"/>
                                  </p:stCondLst>
                                  <p:childTnLst>
                                    <p:set>
                                      <p:cBhvr>
                                        <p:cTn id="22" dur="1" fill="hold">
                                          <p:stCondLst>
                                            <p:cond delay="0"/>
                                          </p:stCondLst>
                                        </p:cTn>
                                        <p:tgtEl>
                                          <p:spTgt spid="1028"/>
                                        </p:tgtEl>
                                        <p:attrNameLst>
                                          <p:attrName>style.visibility</p:attrName>
                                        </p:attrNameLst>
                                      </p:cBhvr>
                                      <p:to>
                                        <p:strVal val="visible"/>
                                      </p:to>
                                    </p:set>
                                    <p:anim calcmode="lin" valueType="num">
                                      <p:cBhvr>
                                        <p:cTn id="23" dur="500" fill="hold"/>
                                        <p:tgtEl>
                                          <p:spTgt spid="1028"/>
                                        </p:tgtEl>
                                        <p:attrNameLst>
                                          <p:attrName>ppt_w</p:attrName>
                                        </p:attrNameLst>
                                      </p:cBhvr>
                                      <p:tavLst>
                                        <p:tav tm="0">
                                          <p:val>
                                            <p:fltVal val="0"/>
                                          </p:val>
                                        </p:tav>
                                        <p:tav tm="100000">
                                          <p:val>
                                            <p:strVal val="#ppt_w"/>
                                          </p:val>
                                        </p:tav>
                                      </p:tavLst>
                                    </p:anim>
                                    <p:anim calcmode="lin" valueType="num">
                                      <p:cBhvr>
                                        <p:cTn id="24" dur="500" fill="hold"/>
                                        <p:tgtEl>
                                          <p:spTgt spid="1028"/>
                                        </p:tgtEl>
                                        <p:attrNameLst>
                                          <p:attrName>ppt_h</p:attrName>
                                        </p:attrNameLst>
                                      </p:cBhvr>
                                      <p:tavLst>
                                        <p:tav tm="0">
                                          <p:val>
                                            <p:fltVal val="0"/>
                                          </p:val>
                                        </p:tav>
                                        <p:tav tm="100000">
                                          <p:val>
                                            <p:strVal val="#ppt_h"/>
                                          </p:val>
                                        </p:tav>
                                      </p:tavLst>
                                    </p:anim>
                                    <p:animEffect transition="in" filter="fade">
                                      <p:cBhvr>
                                        <p:cTn id="25" dur="500"/>
                                        <p:tgtEl>
                                          <p:spTgt spid="1028"/>
                                        </p:tgtEl>
                                      </p:cBhvr>
                                    </p:animEffect>
                                  </p:childTnLst>
                                </p:cTn>
                              </p:par>
                              <p:par>
                                <p:cTn id="26" presetID="31" presetClass="entr" presetSubtype="0" fill="hold" nodeType="withEffect">
                                  <p:stCondLst>
                                    <p:cond delay="25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1000" fill="hold"/>
                                        <p:tgtEl>
                                          <p:spTgt spid="1026"/>
                                        </p:tgtEl>
                                        <p:attrNameLst>
                                          <p:attrName>ppt_w</p:attrName>
                                        </p:attrNameLst>
                                      </p:cBhvr>
                                      <p:tavLst>
                                        <p:tav tm="0">
                                          <p:val>
                                            <p:fltVal val="0"/>
                                          </p:val>
                                        </p:tav>
                                        <p:tav tm="100000">
                                          <p:val>
                                            <p:strVal val="#ppt_w"/>
                                          </p:val>
                                        </p:tav>
                                      </p:tavLst>
                                    </p:anim>
                                    <p:anim calcmode="lin" valueType="num">
                                      <p:cBhvr>
                                        <p:cTn id="29" dur="1000" fill="hold"/>
                                        <p:tgtEl>
                                          <p:spTgt spid="1026"/>
                                        </p:tgtEl>
                                        <p:attrNameLst>
                                          <p:attrName>ppt_h</p:attrName>
                                        </p:attrNameLst>
                                      </p:cBhvr>
                                      <p:tavLst>
                                        <p:tav tm="0">
                                          <p:val>
                                            <p:fltVal val="0"/>
                                          </p:val>
                                        </p:tav>
                                        <p:tav tm="100000">
                                          <p:val>
                                            <p:strVal val="#ppt_h"/>
                                          </p:val>
                                        </p:tav>
                                      </p:tavLst>
                                    </p:anim>
                                    <p:anim calcmode="lin" valueType="num">
                                      <p:cBhvr>
                                        <p:cTn id="30" dur="1000" fill="hold"/>
                                        <p:tgtEl>
                                          <p:spTgt spid="1026"/>
                                        </p:tgtEl>
                                        <p:attrNameLst>
                                          <p:attrName>style.rotation</p:attrName>
                                        </p:attrNameLst>
                                      </p:cBhvr>
                                      <p:tavLst>
                                        <p:tav tm="0">
                                          <p:val>
                                            <p:fltVal val="90"/>
                                          </p:val>
                                        </p:tav>
                                        <p:tav tm="100000">
                                          <p:val>
                                            <p:fltVal val="0"/>
                                          </p:val>
                                        </p:tav>
                                      </p:tavLst>
                                    </p:anim>
                                    <p:animEffect transition="in" filter="fade">
                                      <p:cBhvr>
                                        <p:cTn id="31" dur="1000"/>
                                        <p:tgtEl>
                                          <p:spTgt spid="1026"/>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89214"/>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6" name="Rectangle: Rounded Corners 15">
            <a:extLst>
              <a:ext uri="{FF2B5EF4-FFF2-40B4-BE49-F238E27FC236}">
                <a16:creationId xmlns:a16="http://schemas.microsoft.com/office/drawing/2014/main" id="{3D35BAB3-25A1-3E00-99B0-FD720C6C6004}"/>
              </a:ext>
            </a:extLst>
          </p:cNvPr>
          <p:cNvSpPr/>
          <p:nvPr/>
        </p:nvSpPr>
        <p:spPr>
          <a:xfrm>
            <a:off x="5578966" y="533291"/>
            <a:ext cx="604172" cy="3017004"/>
          </a:xfrm>
          <a:prstGeom prst="roundRect">
            <a:avLst>
              <a:gd name="adj" fmla="val 25789"/>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28F4BB7-F350-1F18-F582-CC9158905131}"/>
              </a:ext>
            </a:extLst>
          </p:cNvPr>
          <p:cNvSpPr/>
          <p:nvPr/>
        </p:nvSpPr>
        <p:spPr>
          <a:xfrm>
            <a:off x="5006198" y="533291"/>
            <a:ext cx="572768" cy="3017004"/>
          </a:xfrm>
          <a:prstGeom prst="roundRect">
            <a:avLst>
              <a:gd name="adj" fmla="val 25789"/>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AF7A333-DF62-6C64-B8E9-A6812279171E}"/>
              </a:ext>
            </a:extLst>
          </p:cNvPr>
          <p:cNvSpPr/>
          <p:nvPr/>
        </p:nvSpPr>
        <p:spPr>
          <a:xfrm>
            <a:off x="3864467" y="533291"/>
            <a:ext cx="572768" cy="3017004"/>
          </a:xfrm>
          <a:prstGeom prst="roundRect">
            <a:avLst>
              <a:gd name="adj" fmla="val 25789"/>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549E2F21-11EA-ED6D-C929-00485816D462}"/>
              </a:ext>
            </a:extLst>
          </p:cNvPr>
          <p:cNvSpPr/>
          <p:nvPr/>
        </p:nvSpPr>
        <p:spPr>
          <a:xfrm>
            <a:off x="4435966" y="533291"/>
            <a:ext cx="572769" cy="3017004"/>
          </a:xfrm>
          <a:prstGeom prst="roundRect">
            <a:avLst>
              <a:gd name="adj" fmla="val 257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3736517" y="576293"/>
            <a:ext cx="2589165" cy="876300"/>
          </a:xfrm>
          <a:custGeom>
            <a:avLst/>
            <a:gdLst>
              <a:gd name="connsiteX0" fmla="*/ 0 w 2589165"/>
              <a:gd name="connsiteY0" fmla="*/ 146053 h 876300"/>
              <a:gd name="connsiteX1" fmla="*/ 146053 w 2589165"/>
              <a:gd name="connsiteY1" fmla="*/ 0 h 876300"/>
              <a:gd name="connsiteX2" fmla="*/ 674377 w 2589165"/>
              <a:gd name="connsiteY2" fmla="*/ 0 h 876300"/>
              <a:gd name="connsiteX3" fmla="*/ 1202700 w 2589165"/>
              <a:gd name="connsiteY3" fmla="*/ 0 h 876300"/>
              <a:gd name="connsiteX4" fmla="*/ 1822906 w 2589165"/>
              <a:gd name="connsiteY4" fmla="*/ 0 h 876300"/>
              <a:gd name="connsiteX5" fmla="*/ 2443112 w 2589165"/>
              <a:gd name="connsiteY5" fmla="*/ 0 h 876300"/>
              <a:gd name="connsiteX6" fmla="*/ 2589165 w 2589165"/>
              <a:gd name="connsiteY6" fmla="*/ 146053 h 876300"/>
              <a:gd name="connsiteX7" fmla="*/ 2589165 w 2589165"/>
              <a:gd name="connsiteY7" fmla="*/ 730247 h 876300"/>
              <a:gd name="connsiteX8" fmla="*/ 2443112 w 2589165"/>
              <a:gd name="connsiteY8" fmla="*/ 876300 h 876300"/>
              <a:gd name="connsiteX9" fmla="*/ 1822906 w 2589165"/>
              <a:gd name="connsiteY9" fmla="*/ 876300 h 876300"/>
              <a:gd name="connsiteX10" fmla="*/ 1294583 w 2589165"/>
              <a:gd name="connsiteY10" fmla="*/ 876300 h 876300"/>
              <a:gd name="connsiteX11" fmla="*/ 697347 w 2589165"/>
              <a:gd name="connsiteY11" fmla="*/ 876300 h 876300"/>
              <a:gd name="connsiteX12" fmla="*/ 146053 w 2589165"/>
              <a:gd name="connsiteY12" fmla="*/ 876300 h 876300"/>
              <a:gd name="connsiteX13" fmla="*/ 0 w 2589165"/>
              <a:gd name="connsiteY13" fmla="*/ 730247 h 876300"/>
              <a:gd name="connsiteX14" fmla="*/ 0 w 2589165"/>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9165" h="876300" extrusionOk="0">
                <a:moveTo>
                  <a:pt x="0" y="146053"/>
                </a:moveTo>
                <a:cubicBezTo>
                  <a:pt x="-2161" y="68122"/>
                  <a:pt x="53517" y="309"/>
                  <a:pt x="146053" y="0"/>
                </a:cubicBezTo>
                <a:cubicBezTo>
                  <a:pt x="333315" y="-11530"/>
                  <a:pt x="441502" y="-6329"/>
                  <a:pt x="674377" y="0"/>
                </a:cubicBezTo>
                <a:cubicBezTo>
                  <a:pt x="907252" y="6329"/>
                  <a:pt x="1032972" y="-8723"/>
                  <a:pt x="1202700" y="0"/>
                </a:cubicBezTo>
                <a:cubicBezTo>
                  <a:pt x="1372428" y="8723"/>
                  <a:pt x="1588626" y="12333"/>
                  <a:pt x="1822906" y="0"/>
                </a:cubicBezTo>
                <a:cubicBezTo>
                  <a:pt x="2057186" y="-12333"/>
                  <a:pt x="2232232" y="17913"/>
                  <a:pt x="2443112" y="0"/>
                </a:cubicBezTo>
                <a:cubicBezTo>
                  <a:pt x="2519116" y="-3110"/>
                  <a:pt x="2595699" y="62725"/>
                  <a:pt x="2589165" y="146053"/>
                </a:cubicBezTo>
                <a:cubicBezTo>
                  <a:pt x="2608655" y="307667"/>
                  <a:pt x="2571021" y="608157"/>
                  <a:pt x="2589165" y="730247"/>
                </a:cubicBezTo>
                <a:cubicBezTo>
                  <a:pt x="2587297" y="807476"/>
                  <a:pt x="2518314" y="872356"/>
                  <a:pt x="2443112" y="876300"/>
                </a:cubicBezTo>
                <a:cubicBezTo>
                  <a:pt x="2316567" y="852910"/>
                  <a:pt x="2005749" y="895355"/>
                  <a:pt x="1822906" y="876300"/>
                </a:cubicBezTo>
                <a:cubicBezTo>
                  <a:pt x="1640063" y="857245"/>
                  <a:pt x="1470895" y="885567"/>
                  <a:pt x="1294583" y="876300"/>
                </a:cubicBezTo>
                <a:cubicBezTo>
                  <a:pt x="1118271" y="867033"/>
                  <a:pt x="890701" y="882092"/>
                  <a:pt x="697347" y="876300"/>
                </a:cubicBezTo>
                <a:cubicBezTo>
                  <a:pt x="503993" y="870508"/>
                  <a:pt x="421148" y="88672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1421</a:t>
            </a:r>
            <a:endParaRPr lang="en-US" sz="7200" b="1" dirty="0">
              <a:solidFill>
                <a:schemeClr val="tx1"/>
              </a:solidFill>
              <a:latin typeface="+mj-lt"/>
            </a:endParaRPr>
          </a:p>
        </p:txBody>
      </p:sp>
      <p:sp>
        <p:nvSpPr>
          <p:cNvPr id="8" name="Rectangle: Rounded Corners 7">
            <a:extLst>
              <a:ext uri="{FF2B5EF4-FFF2-40B4-BE49-F238E27FC236}">
                <a16:creationId xmlns:a16="http://schemas.microsoft.com/office/drawing/2014/main" id="{19214AE4-1FD6-1C03-F3EA-ACA3FB5FA386}"/>
              </a:ext>
            </a:extLst>
          </p:cNvPr>
          <p:cNvSpPr/>
          <p:nvPr/>
        </p:nvSpPr>
        <p:spPr>
          <a:xfrm>
            <a:off x="3696779" y="1617529"/>
            <a:ext cx="2668638" cy="876300"/>
          </a:xfrm>
          <a:custGeom>
            <a:avLst/>
            <a:gdLst>
              <a:gd name="connsiteX0" fmla="*/ 0 w 2668638"/>
              <a:gd name="connsiteY0" fmla="*/ 146053 h 876300"/>
              <a:gd name="connsiteX1" fmla="*/ 146053 w 2668638"/>
              <a:gd name="connsiteY1" fmla="*/ 0 h 876300"/>
              <a:gd name="connsiteX2" fmla="*/ 692655 w 2668638"/>
              <a:gd name="connsiteY2" fmla="*/ 0 h 876300"/>
              <a:gd name="connsiteX3" fmla="*/ 1239258 w 2668638"/>
              <a:gd name="connsiteY3" fmla="*/ 0 h 876300"/>
              <a:gd name="connsiteX4" fmla="*/ 1880921 w 2668638"/>
              <a:gd name="connsiteY4" fmla="*/ 0 h 876300"/>
              <a:gd name="connsiteX5" fmla="*/ 2522585 w 2668638"/>
              <a:gd name="connsiteY5" fmla="*/ 0 h 876300"/>
              <a:gd name="connsiteX6" fmla="*/ 2668638 w 2668638"/>
              <a:gd name="connsiteY6" fmla="*/ 146053 h 876300"/>
              <a:gd name="connsiteX7" fmla="*/ 2668638 w 2668638"/>
              <a:gd name="connsiteY7" fmla="*/ 730247 h 876300"/>
              <a:gd name="connsiteX8" fmla="*/ 2522585 w 2668638"/>
              <a:gd name="connsiteY8" fmla="*/ 876300 h 876300"/>
              <a:gd name="connsiteX9" fmla="*/ 1880921 w 2668638"/>
              <a:gd name="connsiteY9" fmla="*/ 876300 h 876300"/>
              <a:gd name="connsiteX10" fmla="*/ 1334319 w 2668638"/>
              <a:gd name="connsiteY10" fmla="*/ 876300 h 876300"/>
              <a:gd name="connsiteX11" fmla="*/ 716421 w 2668638"/>
              <a:gd name="connsiteY11" fmla="*/ 876300 h 876300"/>
              <a:gd name="connsiteX12" fmla="*/ 146053 w 2668638"/>
              <a:gd name="connsiteY12" fmla="*/ 876300 h 876300"/>
              <a:gd name="connsiteX13" fmla="*/ 0 w 2668638"/>
              <a:gd name="connsiteY13" fmla="*/ 730247 h 876300"/>
              <a:gd name="connsiteX14" fmla="*/ 0 w 2668638"/>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8638" h="876300" extrusionOk="0">
                <a:moveTo>
                  <a:pt x="0" y="146053"/>
                </a:moveTo>
                <a:cubicBezTo>
                  <a:pt x="-2161" y="68122"/>
                  <a:pt x="53517" y="309"/>
                  <a:pt x="146053" y="0"/>
                </a:cubicBezTo>
                <a:cubicBezTo>
                  <a:pt x="340477" y="9070"/>
                  <a:pt x="481680" y="-235"/>
                  <a:pt x="692655" y="0"/>
                </a:cubicBezTo>
                <a:cubicBezTo>
                  <a:pt x="903630" y="235"/>
                  <a:pt x="1023167" y="22311"/>
                  <a:pt x="1239258" y="0"/>
                </a:cubicBezTo>
                <a:cubicBezTo>
                  <a:pt x="1455349" y="-22311"/>
                  <a:pt x="1680949" y="-27164"/>
                  <a:pt x="1880921" y="0"/>
                </a:cubicBezTo>
                <a:cubicBezTo>
                  <a:pt x="2080893" y="27164"/>
                  <a:pt x="2358510" y="28940"/>
                  <a:pt x="2522585" y="0"/>
                </a:cubicBezTo>
                <a:cubicBezTo>
                  <a:pt x="2598589" y="-3110"/>
                  <a:pt x="2675172" y="62725"/>
                  <a:pt x="2668638" y="146053"/>
                </a:cubicBezTo>
                <a:cubicBezTo>
                  <a:pt x="2688128" y="307667"/>
                  <a:pt x="2650494" y="608157"/>
                  <a:pt x="2668638" y="730247"/>
                </a:cubicBezTo>
                <a:cubicBezTo>
                  <a:pt x="2666770" y="807476"/>
                  <a:pt x="2597787" y="872356"/>
                  <a:pt x="2522585" y="876300"/>
                </a:cubicBezTo>
                <a:cubicBezTo>
                  <a:pt x="2348517" y="860679"/>
                  <a:pt x="2079654" y="902181"/>
                  <a:pt x="1880921" y="876300"/>
                </a:cubicBezTo>
                <a:cubicBezTo>
                  <a:pt x="1682188" y="850419"/>
                  <a:pt x="1474949" y="876142"/>
                  <a:pt x="1334319" y="876300"/>
                </a:cubicBezTo>
                <a:cubicBezTo>
                  <a:pt x="1193689" y="876458"/>
                  <a:pt x="878986" y="900488"/>
                  <a:pt x="716421" y="876300"/>
                </a:cubicBezTo>
                <a:cubicBezTo>
                  <a:pt x="553856" y="852112"/>
                  <a:pt x="384006" y="89425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2515</a:t>
            </a:r>
            <a:endParaRPr lang="en-US" sz="7200" b="1" dirty="0">
              <a:solidFill>
                <a:schemeClr val="tx1"/>
              </a:solidFill>
              <a:latin typeface="+mj-lt"/>
            </a:endParaRPr>
          </a:p>
        </p:txBody>
      </p:sp>
      <p:sp>
        <p:nvSpPr>
          <p:cNvPr id="3" name="Rectangle: Rounded Corners 2">
            <a:extLst>
              <a:ext uri="{FF2B5EF4-FFF2-40B4-BE49-F238E27FC236}">
                <a16:creationId xmlns:a16="http://schemas.microsoft.com/office/drawing/2014/main" id="{2E6C22D5-C713-C9CF-08D0-A1539472D6EF}"/>
              </a:ext>
            </a:extLst>
          </p:cNvPr>
          <p:cNvSpPr/>
          <p:nvPr/>
        </p:nvSpPr>
        <p:spPr>
          <a:xfrm>
            <a:off x="3035486" y="1032820"/>
            <a:ext cx="926105" cy="876300"/>
          </a:xfrm>
          <a:custGeom>
            <a:avLst/>
            <a:gdLst>
              <a:gd name="connsiteX0" fmla="*/ 0 w 926105"/>
              <a:gd name="connsiteY0" fmla="*/ 146053 h 876300"/>
              <a:gd name="connsiteX1" fmla="*/ 146053 w 926105"/>
              <a:gd name="connsiteY1" fmla="*/ 0 h 876300"/>
              <a:gd name="connsiteX2" fmla="*/ 780052 w 926105"/>
              <a:gd name="connsiteY2" fmla="*/ 0 h 876300"/>
              <a:gd name="connsiteX3" fmla="*/ 926105 w 926105"/>
              <a:gd name="connsiteY3" fmla="*/ 146053 h 876300"/>
              <a:gd name="connsiteX4" fmla="*/ 926105 w 926105"/>
              <a:gd name="connsiteY4" fmla="*/ 730247 h 876300"/>
              <a:gd name="connsiteX5" fmla="*/ 780052 w 926105"/>
              <a:gd name="connsiteY5" fmla="*/ 876300 h 876300"/>
              <a:gd name="connsiteX6" fmla="*/ 146053 w 926105"/>
              <a:gd name="connsiteY6" fmla="*/ 876300 h 876300"/>
              <a:gd name="connsiteX7" fmla="*/ 0 w 926105"/>
              <a:gd name="connsiteY7" fmla="*/ 730247 h 876300"/>
              <a:gd name="connsiteX8" fmla="*/ 0 w 926105"/>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105" h="876300" extrusionOk="0">
                <a:moveTo>
                  <a:pt x="0" y="146053"/>
                </a:moveTo>
                <a:cubicBezTo>
                  <a:pt x="-2161" y="68122"/>
                  <a:pt x="53517" y="309"/>
                  <a:pt x="146053" y="0"/>
                </a:cubicBezTo>
                <a:cubicBezTo>
                  <a:pt x="403312" y="-29527"/>
                  <a:pt x="507023" y="18204"/>
                  <a:pt x="780052" y="0"/>
                </a:cubicBezTo>
                <a:cubicBezTo>
                  <a:pt x="865274" y="10932"/>
                  <a:pt x="926853" y="77858"/>
                  <a:pt x="926105" y="146053"/>
                </a:cubicBezTo>
                <a:cubicBezTo>
                  <a:pt x="943330" y="302805"/>
                  <a:pt x="936283" y="489341"/>
                  <a:pt x="926105" y="730247"/>
                </a:cubicBezTo>
                <a:cubicBezTo>
                  <a:pt x="921446" y="807800"/>
                  <a:pt x="867249" y="873635"/>
                  <a:pt x="780052" y="876300"/>
                </a:cubicBezTo>
                <a:cubicBezTo>
                  <a:pt x="518815" y="905625"/>
                  <a:pt x="450794" y="887910"/>
                  <a:pt x="146053" y="876300"/>
                </a:cubicBezTo>
                <a:cubicBezTo>
                  <a:pt x="63522" y="872866"/>
                  <a:pt x="-5461" y="806966"/>
                  <a:pt x="0" y="730247"/>
                </a:cubicBezTo>
                <a:cubicBezTo>
                  <a:pt x="-20240" y="589866"/>
                  <a:pt x="24235" y="27115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800" b="1" dirty="0">
                <a:solidFill>
                  <a:schemeClr val="tx1"/>
                </a:solidFill>
                <a:latin typeface="+mj-lt"/>
              </a:rPr>
              <a:t>+</a:t>
            </a:r>
          </a:p>
        </p:txBody>
      </p:sp>
      <p:cxnSp>
        <p:nvCxnSpPr>
          <p:cNvPr id="6" name="Straight Connector 5">
            <a:extLst>
              <a:ext uri="{FF2B5EF4-FFF2-40B4-BE49-F238E27FC236}">
                <a16:creationId xmlns:a16="http://schemas.microsoft.com/office/drawing/2014/main" id="{4B6968CC-9543-6001-607E-1F0E88220665}"/>
              </a:ext>
            </a:extLst>
          </p:cNvPr>
          <p:cNvCxnSpPr>
            <a:cxnSpLocks/>
          </p:cNvCxnSpPr>
          <p:nvPr/>
        </p:nvCxnSpPr>
        <p:spPr>
          <a:xfrm>
            <a:off x="3696779" y="2673995"/>
            <a:ext cx="2668638" cy="0"/>
          </a:xfrm>
          <a:prstGeom prst="line">
            <a:avLst/>
          </a:prstGeom>
          <a:ln w="57150">
            <a:solidFill>
              <a:srgbClr val="000000"/>
            </a:solidFill>
          </a:ln>
        </p:spPr>
        <p:style>
          <a:lnRef idx="1">
            <a:schemeClr val="dk1"/>
          </a:lnRef>
          <a:fillRef idx="0">
            <a:schemeClr val="dk1"/>
          </a:fillRef>
          <a:effectRef idx="0">
            <a:schemeClr val="dk1"/>
          </a:effectRef>
          <a:fontRef idx="minor">
            <a:schemeClr val="tx1"/>
          </a:fontRef>
        </p:style>
      </p:cxnSp>
      <p:sp>
        <p:nvSpPr>
          <p:cNvPr id="7" name="Rectangle: Rounded Corners 6">
            <a:extLst>
              <a:ext uri="{FF2B5EF4-FFF2-40B4-BE49-F238E27FC236}">
                <a16:creationId xmlns:a16="http://schemas.microsoft.com/office/drawing/2014/main" id="{344371A1-ABEF-4226-B8D9-3677911A9BBC}"/>
              </a:ext>
            </a:extLst>
          </p:cNvPr>
          <p:cNvSpPr/>
          <p:nvPr/>
        </p:nvSpPr>
        <p:spPr>
          <a:xfrm>
            <a:off x="5498118" y="2676686"/>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6</a:t>
            </a:r>
            <a:endParaRPr lang="en-US" sz="7200" b="1" dirty="0">
              <a:solidFill>
                <a:schemeClr val="tx1"/>
              </a:solidFill>
              <a:latin typeface="+mj-lt"/>
            </a:endParaRPr>
          </a:p>
        </p:txBody>
      </p:sp>
      <p:sp>
        <p:nvSpPr>
          <p:cNvPr id="10" name="Rectangle: Rounded Corners 9">
            <a:extLst>
              <a:ext uri="{FF2B5EF4-FFF2-40B4-BE49-F238E27FC236}">
                <a16:creationId xmlns:a16="http://schemas.microsoft.com/office/drawing/2014/main" id="{ADAF682E-876B-595E-AF6D-B19BAF481D96}"/>
              </a:ext>
            </a:extLst>
          </p:cNvPr>
          <p:cNvSpPr/>
          <p:nvPr/>
        </p:nvSpPr>
        <p:spPr>
          <a:xfrm>
            <a:off x="4937597" y="2673995"/>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3</a:t>
            </a:r>
            <a:endParaRPr lang="en-US" sz="7200" b="1" dirty="0">
              <a:solidFill>
                <a:schemeClr val="tx1"/>
              </a:solidFill>
              <a:latin typeface="+mj-lt"/>
            </a:endParaRPr>
          </a:p>
        </p:txBody>
      </p:sp>
      <p:sp>
        <p:nvSpPr>
          <p:cNvPr id="5" name="Rectangle: Rounded Corners 4">
            <a:extLst>
              <a:ext uri="{FF2B5EF4-FFF2-40B4-BE49-F238E27FC236}">
                <a16:creationId xmlns:a16="http://schemas.microsoft.com/office/drawing/2014/main" id="{A54B6527-30B7-F001-DDF1-BFC5F21145E9}"/>
              </a:ext>
            </a:extLst>
          </p:cNvPr>
          <p:cNvSpPr/>
          <p:nvPr/>
        </p:nvSpPr>
        <p:spPr>
          <a:xfrm>
            <a:off x="4362505" y="2673995"/>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9</a:t>
            </a:r>
            <a:endParaRPr lang="en-US" sz="7200" b="1" dirty="0">
              <a:solidFill>
                <a:schemeClr val="tx1"/>
              </a:solidFill>
              <a:latin typeface="+mj-lt"/>
            </a:endParaRPr>
          </a:p>
        </p:txBody>
      </p:sp>
      <p:sp>
        <p:nvSpPr>
          <p:cNvPr id="9" name="Rectangle: Rounded Corners 8">
            <a:extLst>
              <a:ext uri="{FF2B5EF4-FFF2-40B4-BE49-F238E27FC236}">
                <a16:creationId xmlns:a16="http://schemas.microsoft.com/office/drawing/2014/main" id="{40F3E8F3-886D-43D3-8C5C-3DE8491320C3}"/>
              </a:ext>
            </a:extLst>
          </p:cNvPr>
          <p:cNvSpPr/>
          <p:nvPr/>
        </p:nvSpPr>
        <p:spPr>
          <a:xfrm>
            <a:off x="3775421" y="2682208"/>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3</a:t>
            </a:r>
            <a:endParaRPr lang="en-US" sz="7200" b="1" dirty="0">
              <a:solidFill>
                <a:schemeClr val="tx1"/>
              </a:solidFill>
              <a:latin typeface="+mj-lt"/>
            </a:endParaRPr>
          </a:p>
        </p:txBody>
      </p:sp>
      <p:sp>
        <p:nvSpPr>
          <p:cNvPr id="19" name="Rectangle: Rounded Corners 18">
            <a:extLst>
              <a:ext uri="{FF2B5EF4-FFF2-40B4-BE49-F238E27FC236}">
                <a16:creationId xmlns:a16="http://schemas.microsoft.com/office/drawing/2014/main" id="{F959200B-B480-8F1F-D3E1-A749118704EE}"/>
              </a:ext>
            </a:extLst>
          </p:cNvPr>
          <p:cNvSpPr/>
          <p:nvPr/>
        </p:nvSpPr>
        <p:spPr>
          <a:xfrm>
            <a:off x="6858000" y="642728"/>
            <a:ext cx="4777207" cy="2786272"/>
          </a:xfrm>
          <a:custGeom>
            <a:avLst/>
            <a:gdLst>
              <a:gd name="connsiteX0" fmla="*/ 0 w 4777207"/>
              <a:gd name="connsiteY0" fmla="*/ 464388 h 2786272"/>
              <a:gd name="connsiteX1" fmla="*/ 464388 w 4777207"/>
              <a:gd name="connsiteY1" fmla="*/ 0 h 2786272"/>
              <a:gd name="connsiteX2" fmla="*/ 4312819 w 4777207"/>
              <a:gd name="connsiteY2" fmla="*/ 0 h 2786272"/>
              <a:gd name="connsiteX3" fmla="*/ 4777207 w 4777207"/>
              <a:gd name="connsiteY3" fmla="*/ 464388 h 2786272"/>
              <a:gd name="connsiteX4" fmla="*/ 4777207 w 4777207"/>
              <a:gd name="connsiteY4" fmla="*/ 2321884 h 2786272"/>
              <a:gd name="connsiteX5" fmla="*/ 4312819 w 4777207"/>
              <a:gd name="connsiteY5" fmla="*/ 2786272 h 2786272"/>
              <a:gd name="connsiteX6" fmla="*/ 464388 w 4777207"/>
              <a:gd name="connsiteY6" fmla="*/ 2786272 h 2786272"/>
              <a:gd name="connsiteX7" fmla="*/ 0 w 4777207"/>
              <a:gd name="connsiteY7" fmla="*/ 2321884 h 2786272"/>
              <a:gd name="connsiteX8" fmla="*/ 0 w 4777207"/>
              <a:gd name="connsiteY8" fmla="*/ 464388 h 278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7207" h="2786272" fill="none" extrusionOk="0">
                <a:moveTo>
                  <a:pt x="0" y="464388"/>
                </a:moveTo>
                <a:cubicBezTo>
                  <a:pt x="28432" y="173360"/>
                  <a:pt x="178653" y="-7249"/>
                  <a:pt x="464388" y="0"/>
                </a:cubicBezTo>
                <a:cubicBezTo>
                  <a:pt x="1785893" y="18744"/>
                  <a:pt x="3752839" y="-35776"/>
                  <a:pt x="4312819" y="0"/>
                </a:cubicBezTo>
                <a:cubicBezTo>
                  <a:pt x="4586836" y="-3395"/>
                  <a:pt x="4776351" y="191584"/>
                  <a:pt x="4777207" y="464388"/>
                </a:cubicBezTo>
                <a:cubicBezTo>
                  <a:pt x="4881918" y="829453"/>
                  <a:pt x="4905676" y="1398433"/>
                  <a:pt x="4777207" y="2321884"/>
                </a:cubicBezTo>
                <a:cubicBezTo>
                  <a:pt x="4777517" y="2575190"/>
                  <a:pt x="4556118" y="2753476"/>
                  <a:pt x="4312819" y="2786272"/>
                </a:cubicBezTo>
                <a:cubicBezTo>
                  <a:pt x="3302541" y="2735244"/>
                  <a:pt x="2214841" y="2749193"/>
                  <a:pt x="464388" y="2786272"/>
                </a:cubicBezTo>
                <a:cubicBezTo>
                  <a:pt x="204498" y="2788737"/>
                  <a:pt x="10234" y="2583894"/>
                  <a:pt x="0" y="2321884"/>
                </a:cubicBezTo>
                <a:cubicBezTo>
                  <a:pt x="78772" y="1758314"/>
                  <a:pt x="1679" y="895963"/>
                  <a:pt x="0" y="464388"/>
                </a:cubicBezTo>
                <a:close/>
              </a:path>
              <a:path w="4777207" h="2786272" stroke="0" extrusionOk="0">
                <a:moveTo>
                  <a:pt x="0" y="464388"/>
                </a:moveTo>
                <a:cubicBezTo>
                  <a:pt x="-38482" y="193791"/>
                  <a:pt x="207965" y="-24481"/>
                  <a:pt x="464388" y="0"/>
                </a:cubicBezTo>
                <a:cubicBezTo>
                  <a:pt x="1732232" y="-88310"/>
                  <a:pt x="3900114" y="-77351"/>
                  <a:pt x="4312819" y="0"/>
                </a:cubicBezTo>
                <a:cubicBezTo>
                  <a:pt x="4585697" y="4342"/>
                  <a:pt x="4770492" y="211737"/>
                  <a:pt x="4777207" y="464388"/>
                </a:cubicBezTo>
                <a:cubicBezTo>
                  <a:pt x="4869050" y="1038541"/>
                  <a:pt x="4797292" y="1803834"/>
                  <a:pt x="4777207" y="2321884"/>
                </a:cubicBezTo>
                <a:cubicBezTo>
                  <a:pt x="4748804" y="2547612"/>
                  <a:pt x="4571272" y="2817490"/>
                  <a:pt x="4312819" y="2786272"/>
                </a:cubicBezTo>
                <a:cubicBezTo>
                  <a:pt x="3004692" y="2907671"/>
                  <a:pt x="2005533" y="2921817"/>
                  <a:pt x="464388" y="2786272"/>
                </a:cubicBezTo>
                <a:cubicBezTo>
                  <a:pt x="222861" y="2782633"/>
                  <a:pt x="2671" y="2612517"/>
                  <a:pt x="0" y="2321884"/>
                </a:cubicBezTo>
                <a:cubicBezTo>
                  <a:pt x="-96775" y="1547215"/>
                  <a:pt x="-39485" y="874530"/>
                  <a:pt x="0" y="46438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30000"/>
              </a:lnSpc>
              <a:buFont typeface="Arial" panose="020B0604020202020204" pitchFamily="34" charset="0"/>
              <a:buChar char="•"/>
            </a:pPr>
            <a:r>
              <a:rPr lang="en-US" sz="3200" dirty="0">
                <a:solidFill>
                  <a:schemeClr val="tx1"/>
                </a:solidFill>
              </a:rPr>
              <a:t>1 </a:t>
            </a:r>
            <a:r>
              <a:rPr lang="en-US" sz="3200" dirty="0" err="1">
                <a:solidFill>
                  <a:schemeClr val="tx1"/>
                </a:solidFill>
              </a:rPr>
              <a:t>cộng</a:t>
            </a:r>
            <a:r>
              <a:rPr lang="en-US" sz="3200" dirty="0">
                <a:solidFill>
                  <a:schemeClr val="tx1"/>
                </a:solidFill>
              </a:rPr>
              <a:t> 5 </a:t>
            </a:r>
            <a:r>
              <a:rPr lang="en-US" sz="3200" dirty="0" err="1">
                <a:solidFill>
                  <a:schemeClr val="tx1"/>
                </a:solidFill>
              </a:rPr>
              <a:t>bằng</a:t>
            </a:r>
            <a:r>
              <a:rPr lang="en-US" sz="3200" dirty="0">
                <a:solidFill>
                  <a:schemeClr val="tx1"/>
                </a:solidFill>
              </a:rPr>
              <a:t> 6, </a:t>
            </a:r>
            <a:r>
              <a:rPr lang="en-US" sz="3200" dirty="0" err="1">
                <a:solidFill>
                  <a:schemeClr val="tx1"/>
                </a:solidFill>
              </a:rPr>
              <a:t>viết</a:t>
            </a:r>
            <a:r>
              <a:rPr lang="en-US" sz="3200" dirty="0">
                <a:solidFill>
                  <a:schemeClr val="tx1"/>
                </a:solidFill>
              </a:rPr>
              <a:t> 6</a:t>
            </a:r>
          </a:p>
          <a:p>
            <a:pPr marL="285750" indent="-285750" algn="ctr">
              <a:lnSpc>
                <a:spcPct val="130000"/>
              </a:lnSpc>
              <a:buFont typeface="Arial" panose="020B0604020202020204" pitchFamily="34" charset="0"/>
              <a:buChar char="•"/>
            </a:pPr>
            <a:r>
              <a:rPr lang="en-US" sz="3200" dirty="0">
                <a:solidFill>
                  <a:schemeClr val="tx1"/>
                </a:solidFill>
              </a:rPr>
              <a:t>2 </a:t>
            </a:r>
            <a:r>
              <a:rPr lang="en-US" sz="3200" dirty="0" err="1">
                <a:solidFill>
                  <a:schemeClr val="tx1"/>
                </a:solidFill>
              </a:rPr>
              <a:t>cộng</a:t>
            </a:r>
            <a:r>
              <a:rPr lang="en-US" sz="3200" dirty="0">
                <a:solidFill>
                  <a:schemeClr val="tx1"/>
                </a:solidFill>
              </a:rPr>
              <a:t> 1 </a:t>
            </a:r>
            <a:r>
              <a:rPr lang="en-US" sz="3200" dirty="0" err="1">
                <a:solidFill>
                  <a:schemeClr val="tx1"/>
                </a:solidFill>
              </a:rPr>
              <a:t>bằng</a:t>
            </a:r>
            <a:r>
              <a:rPr lang="en-US" sz="3200" dirty="0">
                <a:solidFill>
                  <a:schemeClr val="tx1"/>
                </a:solidFill>
              </a:rPr>
              <a:t> 3, </a:t>
            </a:r>
            <a:r>
              <a:rPr lang="en-US" sz="3200" dirty="0" err="1">
                <a:solidFill>
                  <a:schemeClr val="tx1"/>
                </a:solidFill>
              </a:rPr>
              <a:t>viết</a:t>
            </a:r>
            <a:r>
              <a:rPr lang="en-US" sz="3200" dirty="0">
                <a:solidFill>
                  <a:schemeClr val="tx1"/>
                </a:solidFill>
              </a:rPr>
              <a:t> 3</a:t>
            </a:r>
          </a:p>
          <a:p>
            <a:pPr marL="285750" indent="-285750" algn="ctr">
              <a:lnSpc>
                <a:spcPct val="130000"/>
              </a:lnSpc>
              <a:buFont typeface="Arial" panose="020B0604020202020204" pitchFamily="34" charset="0"/>
              <a:buChar char="•"/>
            </a:pPr>
            <a:r>
              <a:rPr lang="en-US" sz="3200" dirty="0">
                <a:solidFill>
                  <a:schemeClr val="tx1"/>
                </a:solidFill>
              </a:rPr>
              <a:t>4 </a:t>
            </a:r>
            <a:r>
              <a:rPr lang="en-US" sz="3200" dirty="0" err="1">
                <a:solidFill>
                  <a:schemeClr val="tx1"/>
                </a:solidFill>
              </a:rPr>
              <a:t>cộng</a:t>
            </a:r>
            <a:r>
              <a:rPr lang="en-US" sz="3200" dirty="0">
                <a:solidFill>
                  <a:schemeClr val="tx1"/>
                </a:solidFill>
              </a:rPr>
              <a:t> 5 </a:t>
            </a:r>
            <a:r>
              <a:rPr lang="en-US" sz="3200" dirty="0" err="1">
                <a:solidFill>
                  <a:schemeClr val="tx1"/>
                </a:solidFill>
              </a:rPr>
              <a:t>bằng</a:t>
            </a:r>
            <a:r>
              <a:rPr lang="en-US" sz="3200" dirty="0">
                <a:solidFill>
                  <a:schemeClr val="tx1"/>
                </a:solidFill>
              </a:rPr>
              <a:t> 9, </a:t>
            </a:r>
            <a:r>
              <a:rPr lang="en-US" sz="3200" dirty="0" err="1">
                <a:solidFill>
                  <a:schemeClr val="tx1"/>
                </a:solidFill>
              </a:rPr>
              <a:t>viết</a:t>
            </a:r>
            <a:r>
              <a:rPr lang="en-US" sz="3200" dirty="0">
                <a:solidFill>
                  <a:schemeClr val="tx1"/>
                </a:solidFill>
              </a:rPr>
              <a:t> 9</a:t>
            </a:r>
          </a:p>
          <a:p>
            <a:pPr marL="285750" indent="-285750" algn="ctr">
              <a:lnSpc>
                <a:spcPct val="130000"/>
              </a:lnSpc>
              <a:buFont typeface="Arial" panose="020B0604020202020204" pitchFamily="34" charset="0"/>
              <a:buChar char="•"/>
            </a:pPr>
            <a:r>
              <a:rPr lang="en-US" sz="3200" dirty="0">
                <a:solidFill>
                  <a:schemeClr val="tx1"/>
                </a:solidFill>
              </a:rPr>
              <a:t>1 </a:t>
            </a:r>
            <a:r>
              <a:rPr lang="en-US" sz="3200" dirty="0" err="1">
                <a:solidFill>
                  <a:schemeClr val="tx1"/>
                </a:solidFill>
              </a:rPr>
              <a:t>cộng</a:t>
            </a:r>
            <a:r>
              <a:rPr lang="en-US" sz="3200" dirty="0">
                <a:solidFill>
                  <a:schemeClr val="tx1"/>
                </a:solidFill>
              </a:rPr>
              <a:t> 2 </a:t>
            </a:r>
            <a:r>
              <a:rPr lang="en-US" sz="3200" dirty="0" err="1">
                <a:solidFill>
                  <a:schemeClr val="tx1"/>
                </a:solidFill>
              </a:rPr>
              <a:t>bằng</a:t>
            </a:r>
            <a:r>
              <a:rPr lang="en-US" sz="3200" dirty="0">
                <a:solidFill>
                  <a:schemeClr val="tx1"/>
                </a:solidFill>
              </a:rPr>
              <a:t> 3, </a:t>
            </a:r>
            <a:r>
              <a:rPr lang="en-US" sz="3200" dirty="0" err="1">
                <a:solidFill>
                  <a:schemeClr val="tx1"/>
                </a:solidFill>
              </a:rPr>
              <a:t>viết</a:t>
            </a:r>
            <a:r>
              <a:rPr lang="en-US" sz="3200" dirty="0">
                <a:solidFill>
                  <a:schemeClr val="tx1"/>
                </a:solidFill>
              </a:rPr>
              <a:t> 3</a:t>
            </a:r>
            <a:endParaRPr lang="vi-VN" sz="3200" dirty="0">
              <a:solidFill>
                <a:schemeClr val="tx1"/>
              </a:solidFill>
            </a:endParaRPr>
          </a:p>
        </p:txBody>
      </p:sp>
      <p:sp>
        <p:nvSpPr>
          <p:cNvPr id="25" name="Rectangle: Rounded Corners 24">
            <a:extLst>
              <a:ext uri="{FF2B5EF4-FFF2-40B4-BE49-F238E27FC236}">
                <a16:creationId xmlns:a16="http://schemas.microsoft.com/office/drawing/2014/main" id="{02A70F20-3221-51DF-4162-12A6E4CEF813}"/>
              </a:ext>
            </a:extLst>
          </p:cNvPr>
          <p:cNvSpPr/>
          <p:nvPr/>
        </p:nvSpPr>
        <p:spPr>
          <a:xfrm>
            <a:off x="3324223" y="5301736"/>
            <a:ext cx="5831418" cy="832570"/>
          </a:xfrm>
          <a:prstGeom prst="roundRect">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Đây là phép cộng không có nhớ.</a:t>
            </a:r>
          </a:p>
        </p:txBody>
      </p:sp>
      <p:sp>
        <p:nvSpPr>
          <p:cNvPr id="29" name="Rectangle: Rounded Corners 28">
            <a:extLst>
              <a:ext uri="{FF2B5EF4-FFF2-40B4-BE49-F238E27FC236}">
                <a16:creationId xmlns:a16="http://schemas.microsoft.com/office/drawing/2014/main" id="{61204553-25B6-F4D9-238F-43F329386F7D}"/>
              </a:ext>
            </a:extLst>
          </p:cNvPr>
          <p:cNvSpPr/>
          <p:nvPr/>
        </p:nvSpPr>
        <p:spPr>
          <a:xfrm>
            <a:off x="2681192" y="3875447"/>
            <a:ext cx="4512809" cy="832570"/>
          </a:xfrm>
          <a:prstGeom prst="roundRect">
            <a:avLst/>
          </a:prstGeom>
          <a:solidFill>
            <a:srgbClr val="CC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cs typeface="Calibri" panose="020F0502020204030204" pitchFamily="34" charset="0"/>
              </a:rPr>
              <a:t>1421 + 2515 = 3936</a:t>
            </a:r>
            <a:endParaRPr lang="vi-VN" sz="4000" b="1" dirty="0">
              <a:solidFill>
                <a:schemeClr val="tx1"/>
              </a:solidFill>
              <a:latin typeface="Calibri" panose="020F0502020204030204" pitchFamily="34" charset="0"/>
              <a:cs typeface="Calibri" panose="020F0502020204030204" pitchFamily="34" charset="0"/>
            </a:endParaRPr>
          </a:p>
        </p:txBody>
      </p:sp>
      <p:pic>
        <p:nvPicPr>
          <p:cNvPr id="30" name="Picture 2">
            <a:extLst>
              <a:ext uri="{FF2B5EF4-FFF2-40B4-BE49-F238E27FC236}">
                <a16:creationId xmlns:a16="http://schemas.microsoft.com/office/drawing/2014/main" id="{0474F068-FD43-E188-B8D0-90DB6D664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51" y="3023217"/>
            <a:ext cx="2435510" cy="336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3708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750"/>
                                        <p:tgtEl>
                                          <p:spTgt spid="7"/>
                                        </p:tgtEl>
                                      </p:cBhvr>
                                    </p:animEffect>
                                    <p:anim calcmode="lin" valueType="num">
                                      <p:cBhvr>
                                        <p:cTn id="36" dur="750" fill="hold"/>
                                        <p:tgtEl>
                                          <p:spTgt spid="7"/>
                                        </p:tgtEl>
                                        <p:attrNameLst>
                                          <p:attrName>ppt_x</p:attrName>
                                        </p:attrNameLst>
                                      </p:cBhvr>
                                      <p:tavLst>
                                        <p:tav tm="0">
                                          <p:val>
                                            <p:strVal val="#ppt_x"/>
                                          </p:val>
                                        </p:tav>
                                        <p:tav tm="100000">
                                          <p:val>
                                            <p:strVal val="#ppt_x"/>
                                          </p:val>
                                        </p:tav>
                                      </p:tavLst>
                                    </p:anim>
                                    <p:anim calcmode="lin" valueType="num">
                                      <p:cBhvr>
                                        <p:cTn id="37"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xEl>
                                              <p:pRg st="1" end="1"/>
                                            </p:txEl>
                                          </p:spTgt>
                                        </p:tgtEl>
                                        <p:attrNameLst>
                                          <p:attrName>style.visibility</p:attrName>
                                        </p:attrNameLst>
                                      </p:cBhvr>
                                      <p:to>
                                        <p:strVal val="visible"/>
                                      </p:to>
                                    </p:set>
                                    <p:animEffect transition="in" filter="fade">
                                      <p:cBhvr>
                                        <p:cTn id="42" dur="500"/>
                                        <p:tgtEl>
                                          <p:spTgt spid="19">
                                            <p:txEl>
                                              <p:pRg st="1" end="1"/>
                                            </p:tx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childTnLst>
                          </p:cTn>
                        </p:par>
                        <p:par>
                          <p:cTn id="46" fill="hold">
                            <p:stCondLst>
                              <p:cond delay="500"/>
                            </p:stCondLst>
                            <p:childTnLst>
                              <p:par>
                                <p:cTn id="47" presetID="42"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750"/>
                                        <p:tgtEl>
                                          <p:spTgt spid="10"/>
                                        </p:tgtEl>
                                      </p:cBhvr>
                                    </p:animEffect>
                                    <p:anim calcmode="lin" valueType="num">
                                      <p:cBhvr>
                                        <p:cTn id="50" dur="750" fill="hold"/>
                                        <p:tgtEl>
                                          <p:spTgt spid="10"/>
                                        </p:tgtEl>
                                        <p:attrNameLst>
                                          <p:attrName>ppt_x</p:attrName>
                                        </p:attrNameLst>
                                      </p:cBhvr>
                                      <p:tavLst>
                                        <p:tav tm="0">
                                          <p:val>
                                            <p:strVal val="#ppt_x"/>
                                          </p:val>
                                        </p:tav>
                                        <p:tav tm="100000">
                                          <p:val>
                                            <p:strVal val="#ppt_x"/>
                                          </p:val>
                                        </p:tav>
                                      </p:tavLst>
                                    </p:anim>
                                    <p:anim calcmode="lin" valueType="num">
                                      <p:cBhvr>
                                        <p:cTn id="51"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xEl>
                                              <p:pRg st="2" end="2"/>
                                            </p:txEl>
                                          </p:spTgt>
                                        </p:tgtEl>
                                        <p:attrNameLst>
                                          <p:attrName>style.visibility</p:attrName>
                                        </p:attrNameLst>
                                      </p:cBhvr>
                                      <p:to>
                                        <p:strVal val="visible"/>
                                      </p:to>
                                    </p:set>
                                    <p:animEffect transition="in" filter="fade">
                                      <p:cBhvr>
                                        <p:cTn id="56" dur="500"/>
                                        <p:tgtEl>
                                          <p:spTgt spid="19">
                                            <p:txEl>
                                              <p:pRg st="2" end="2"/>
                                            </p:txEl>
                                          </p:spTgt>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up)">
                                      <p:cBhvr>
                                        <p:cTn id="59" dur="500"/>
                                        <p:tgtEl>
                                          <p:spTgt spid="26"/>
                                        </p:tgtEl>
                                      </p:cBhvr>
                                    </p:animEffect>
                                  </p:child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750"/>
                                        <p:tgtEl>
                                          <p:spTgt spid="5"/>
                                        </p:tgtEl>
                                      </p:cBhvr>
                                    </p:animEffect>
                                    <p:anim calcmode="lin" valueType="num">
                                      <p:cBhvr>
                                        <p:cTn id="64" dur="750" fill="hold"/>
                                        <p:tgtEl>
                                          <p:spTgt spid="5"/>
                                        </p:tgtEl>
                                        <p:attrNameLst>
                                          <p:attrName>ppt_x</p:attrName>
                                        </p:attrNameLst>
                                      </p:cBhvr>
                                      <p:tavLst>
                                        <p:tav tm="0">
                                          <p:val>
                                            <p:strVal val="#ppt_x"/>
                                          </p:val>
                                        </p:tav>
                                        <p:tav tm="100000">
                                          <p:val>
                                            <p:strVal val="#ppt_x"/>
                                          </p:val>
                                        </p:tav>
                                      </p:tavLst>
                                    </p:anim>
                                    <p:anim calcmode="lin" valueType="num">
                                      <p:cBhvr>
                                        <p:cTn id="65"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xEl>
                                              <p:pRg st="3" end="3"/>
                                            </p:txEl>
                                          </p:spTgt>
                                        </p:tgtEl>
                                        <p:attrNameLst>
                                          <p:attrName>style.visibility</p:attrName>
                                        </p:attrNameLst>
                                      </p:cBhvr>
                                      <p:to>
                                        <p:strVal val="visible"/>
                                      </p:to>
                                    </p:set>
                                    <p:animEffect transition="in" filter="fade">
                                      <p:cBhvr>
                                        <p:cTn id="70" dur="500"/>
                                        <p:tgtEl>
                                          <p:spTgt spid="19">
                                            <p:txEl>
                                              <p:pRg st="3" end="3"/>
                                            </p:tx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up)">
                                      <p:cBhvr>
                                        <p:cTn id="73" dur="500"/>
                                        <p:tgtEl>
                                          <p:spTgt spid="18"/>
                                        </p:tgtEl>
                                      </p:cBhvr>
                                    </p:animEffect>
                                  </p:childTnLst>
                                </p:cTn>
                              </p:par>
                            </p:childTnLst>
                          </p:cTn>
                        </p:par>
                        <p:par>
                          <p:cTn id="74" fill="hold">
                            <p:stCondLst>
                              <p:cond delay="500"/>
                            </p:stCondLst>
                            <p:childTnLst>
                              <p:par>
                                <p:cTn id="75" presetID="42" presetClass="entr" presetSubtype="0" fill="hold" grpId="0" nodeType="after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750"/>
                                        <p:tgtEl>
                                          <p:spTgt spid="9"/>
                                        </p:tgtEl>
                                      </p:cBhvr>
                                    </p:animEffect>
                                    <p:anim calcmode="lin" valueType="num">
                                      <p:cBhvr>
                                        <p:cTn id="78" dur="750" fill="hold"/>
                                        <p:tgtEl>
                                          <p:spTgt spid="9"/>
                                        </p:tgtEl>
                                        <p:attrNameLst>
                                          <p:attrName>ppt_x</p:attrName>
                                        </p:attrNameLst>
                                      </p:cBhvr>
                                      <p:tavLst>
                                        <p:tav tm="0">
                                          <p:val>
                                            <p:strVal val="#ppt_x"/>
                                          </p:val>
                                        </p:tav>
                                        <p:tav tm="100000">
                                          <p:val>
                                            <p:strVal val="#ppt_x"/>
                                          </p:val>
                                        </p:tav>
                                      </p:tavLst>
                                    </p:anim>
                                    <p:anim calcmode="lin" valueType="num">
                                      <p:cBhvr>
                                        <p:cTn id="79"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1000"/>
                                        <p:tgtEl>
                                          <p:spTgt spid="25"/>
                                        </p:tgtEl>
                                      </p:cBhvr>
                                    </p:animEffect>
                                    <p:anim calcmode="lin" valueType="num">
                                      <p:cBhvr>
                                        <p:cTn id="92" dur="1000" fill="hold"/>
                                        <p:tgtEl>
                                          <p:spTgt spid="25"/>
                                        </p:tgtEl>
                                        <p:attrNameLst>
                                          <p:attrName>ppt_x</p:attrName>
                                        </p:attrNameLst>
                                      </p:cBhvr>
                                      <p:tavLst>
                                        <p:tav tm="0">
                                          <p:val>
                                            <p:strVal val="#ppt_x"/>
                                          </p:val>
                                        </p:tav>
                                        <p:tav tm="100000">
                                          <p:val>
                                            <p:strVal val="#ppt_x"/>
                                          </p:val>
                                        </p:tav>
                                      </p:tavLst>
                                    </p:anim>
                                    <p:anim calcmode="lin" valueType="num">
                                      <p:cBhvr>
                                        <p:cTn id="9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7" grpId="0" uiExpand="1" animBg="1"/>
      <p:bldP spid="18" grpId="0" animBg="1"/>
      <p:bldP spid="26" grpId="0" uiExpand="1" animBg="1"/>
      <p:bldP spid="21" grpId="0"/>
      <p:bldP spid="8" grpId="0"/>
      <p:bldP spid="3" grpId="0"/>
      <p:bldP spid="7" grpId="0" uiExpand="1"/>
      <p:bldP spid="10" grpId="0" uiExpand="1"/>
      <p:bldP spid="5" grpId="0" uiExpand="1"/>
      <p:bldP spid="9" grpId="0"/>
      <p:bldP spid="19" grpId="0" uiExpand="1" build="p"/>
      <p:bldP spid="25"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2883442" y="477660"/>
            <a:ext cx="7743199" cy="1143000"/>
          </a:xfrm>
          <a:custGeom>
            <a:avLst/>
            <a:gdLst>
              <a:gd name="connsiteX0" fmla="*/ 0 w 7743199"/>
              <a:gd name="connsiteY0" fmla="*/ 190504 h 1143000"/>
              <a:gd name="connsiteX1" fmla="*/ 190504 w 7743199"/>
              <a:gd name="connsiteY1" fmla="*/ 0 h 1143000"/>
              <a:gd name="connsiteX2" fmla="*/ 859794 w 7743199"/>
              <a:gd name="connsiteY2" fmla="*/ 0 h 1143000"/>
              <a:gd name="connsiteX3" fmla="*/ 1602706 w 7743199"/>
              <a:gd name="connsiteY3" fmla="*/ 0 h 1143000"/>
              <a:gd name="connsiteX4" fmla="*/ 2271996 w 7743199"/>
              <a:gd name="connsiteY4" fmla="*/ 0 h 1143000"/>
              <a:gd name="connsiteX5" fmla="*/ 3088530 w 7743199"/>
              <a:gd name="connsiteY5" fmla="*/ 0 h 1143000"/>
              <a:gd name="connsiteX6" fmla="*/ 3831442 w 7743199"/>
              <a:gd name="connsiteY6" fmla="*/ 0 h 1143000"/>
              <a:gd name="connsiteX7" fmla="*/ 4574354 w 7743199"/>
              <a:gd name="connsiteY7" fmla="*/ 0 h 1143000"/>
              <a:gd name="connsiteX8" fmla="*/ 5243644 w 7743199"/>
              <a:gd name="connsiteY8" fmla="*/ 0 h 1143000"/>
              <a:gd name="connsiteX9" fmla="*/ 6060178 w 7743199"/>
              <a:gd name="connsiteY9" fmla="*/ 0 h 1143000"/>
              <a:gd name="connsiteX10" fmla="*/ 6582224 w 7743199"/>
              <a:gd name="connsiteY10" fmla="*/ 0 h 1143000"/>
              <a:gd name="connsiteX11" fmla="*/ 7552695 w 7743199"/>
              <a:gd name="connsiteY11" fmla="*/ 0 h 1143000"/>
              <a:gd name="connsiteX12" fmla="*/ 7743199 w 7743199"/>
              <a:gd name="connsiteY12" fmla="*/ 190504 h 1143000"/>
              <a:gd name="connsiteX13" fmla="*/ 7743199 w 7743199"/>
              <a:gd name="connsiteY13" fmla="*/ 563880 h 1143000"/>
              <a:gd name="connsiteX14" fmla="*/ 7743199 w 7743199"/>
              <a:gd name="connsiteY14" fmla="*/ 952496 h 1143000"/>
              <a:gd name="connsiteX15" fmla="*/ 7552695 w 7743199"/>
              <a:gd name="connsiteY15" fmla="*/ 1143000 h 1143000"/>
              <a:gd name="connsiteX16" fmla="*/ 7104271 w 7743199"/>
              <a:gd name="connsiteY16" fmla="*/ 1143000 h 1143000"/>
              <a:gd name="connsiteX17" fmla="*/ 6582224 w 7743199"/>
              <a:gd name="connsiteY17" fmla="*/ 1143000 h 1143000"/>
              <a:gd name="connsiteX18" fmla="*/ 5765690 w 7743199"/>
              <a:gd name="connsiteY18" fmla="*/ 1143000 h 1143000"/>
              <a:gd name="connsiteX19" fmla="*/ 5170022 w 7743199"/>
              <a:gd name="connsiteY19" fmla="*/ 1143000 h 1143000"/>
              <a:gd name="connsiteX20" fmla="*/ 4574354 w 7743199"/>
              <a:gd name="connsiteY20" fmla="*/ 1143000 h 1143000"/>
              <a:gd name="connsiteX21" fmla="*/ 3905064 w 7743199"/>
              <a:gd name="connsiteY21" fmla="*/ 1143000 h 1143000"/>
              <a:gd name="connsiteX22" fmla="*/ 3088530 w 7743199"/>
              <a:gd name="connsiteY22" fmla="*/ 1143000 h 1143000"/>
              <a:gd name="connsiteX23" fmla="*/ 2419240 w 7743199"/>
              <a:gd name="connsiteY23" fmla="*/ 1143000 h 1143000"/>
              <a:gd name="connsiteX24" fmla="*/ 1823572 w 7743199"/>
              <a:gd name="connsiteY24" fmla="*/ 1143000 h 1143000"/>
              <a:gd name="connsiteX25" fmla="*/ 1007038 w 7743199"/>
              <a:gd name="connsiteY25" fmla="*/ 1143000 h 1143000"/>
              <a:gd name="connsiteX26" fmla="*/ 190504 w 7743199"/>
              <a:gd name="connsiteY26" fmla="*/ 1143000 h 1143000"/>
              <a:gd name="connsiteX27" fmla="*/ 0 w 7743199"/>
              <a:gd name="connsiteY27" fmla="*/ 952496 h 1143000"/>
              <a:gd name="connsiteX28" fmla="*/ 0 w 7743199"/>
              <a:gd name="connsiteY28" fmla="*/ 563880 h 1143000"/>
              <a:gd name="connsiteX29" fmla="*/ 0 w 7743199"/>
              <a:gd name="connsiteY29"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43199" h="1143000" fill="none" extrusionOk="0">
                <a:moveTo>
                  <a:pt x="0" y="190504"/>
                </a:moveTo>
                <a:cubicBezTo>
                  <a:pt x="-24673" y="84672"/>
                  <a:pt x="93977" y="580"/>
                  <a:pt x="190504" y="0"/>
                </a:cubicBezTo>
                <a:cubicBezTo>
                  <a:pt x="409899" y="13090"/>
                  <a:pt x="537551" y="-25403"/>
                  <a:pt x="859794" y="0"/>
                </a:cubicBezTo>
                <a:cubicBezTo>
                  <a:pt x="1182037" y="25403"/>
                  <a:pt x="1251059" y="2627"/>
                  <a:pt x="1602706" y="0"/>
                </a:cubicBezTo>
                <a:cubicBezTo>
                  <a:pt x="1954353" y="-2627"/>
                  <a:pt x="1959461" y="15789"/>
                  <a:pt x="2271996" y="0"/>
                </a:cubicBezTo>
                <a:cubicBezTo>
                  <a:pt x="2584531" y="-15789"/>
                  <a:pt x="2913403" y="39380"/>
                  <a:pt x="3088530" y="0"/>
                </a:cubicBezTo>
                <a:cubicBezTo>
                  <a:pt x="3263657" y="-39380"/>
                  <a:pt x="3514070" y="-7367"/>
                  <a:pt x="3831442" y="0"/>
                </a:cubicBezTo>
                <a:cubicBezTo>
                  <a:pt x="4148814" y="7367"/>
                  <a:pt x="4223434" y="-31983"/>
                  <a:pt x="4574354" y="0"/>
                </a:cubicBezTo>
                <a:cubicBezTo>
                  <a:pt x="4925274" y="31983"/>
                  <a:pt x="5075522" y="-19963"/>
                  <a:pt x="5243644" y="0"/>
                </a:cubicBezTo>
                <a:cubicBezTo>
                  <a:pt x="5411766" y="19963"/>
                  <a:pt x="5675207" y="-32826"/>
                  <a:pt x="6060178" y="0"/>
                </a:cubicBezTo>
                <a:cubicBezTo>
                  <a:pt x="6445149" y="32826"/>
                  <a:pt x="6373584" y="1064"/>
                  <a:pt x="6582224" y="0"/>
                </a:cubicBezTo>
                <a:cubicBezTo>
                  <a:pt x="6790864" y="-1064"/>
                  <a:pt x="7228081" y="24244"/>
                  <a:pt x="7552695" y="0"/>
                </a:cubicBezTo>
                <a:cubicBezTo>
                  <a:pt x="7659144" y="-8844"/>
                  <a:pt x="7723514" y="102373"/>
                  <a:pt x="7743199" y="190504"/>
                </a:cubicBezTo>
                <a:cubicBezTo>
                  <a:pt x="7759046" y="283352"/>
                  <a:pt x="7725159" y="426406"/>
                  <a:pt x="7743199" y="563880"/>
                </a:cubicBezTo>
                <a:cubicBezTo>
                  <a:pt x="7761239" y="701354"/>
                  <a:pt x="7749699" y="786060"/>
                  <a:pt x="7743199" y="952496"/>
                </a:cubicBezTo>
                <a:cubicBezTo>
                  <a:pt x="7744654" y="1061058"/>
                  <a:pt x="7661984" y="1121832"/>
                  <a:pt x="7552695" y="1143000"/>
                </a:cubicBezTo>
                <a:cubicBezTo>
                  <a:pt x="7430724" y="1144235"/>
                  <a:pt x="7239332" y="1137614"/>
                  <a:pt x="7104271" y="1143000"/>
                </a:cubicBezTo>
                <a:cubicBezTo>
                  <a:pt x="6969210" y="1148386"/>
                  <a:pt x="6768714" y="1148182"/>
                  <a:pt x="6582224" y="1143000"/>
                </a:cubicBezTo>
                <a:cubicBezTo>
                  <a:pt x="6395734" y="1137818"/>
                  <a:pt x="5999728" y="1166971"/>
                  <a:pt x="5765690" y="1143000"/>
                </a:cubicBezTo>
                <a:cubicBezTo>
                  <a:pt x="5531652" y="1119029"/>
                  <a:pt x="5404021" y="1132041"/>
                  <a:pt x="5170022" y="1143000"/>
                </a:cubicBezTo>
                <a:cubicBezTo>
                  <a:pt x="4936023" y="1153959"/>
                  <a:pt x="4835509" y="1157217"/>
                  <a:pt x="4574354" y="1143000"/>
                </a:cubicBezTo>
                <a:cubicBezTo>
                  <a:pt x="4313199" y="1128783"/>
                  <a:pt x="4053862" y="1171830"/>
                  <a:pt x="3905064" y="1143000"/>
                </a:cubicBezTo>
                <a:cubicBezTo>
                  <a:pt x="3756266" y="1114171"/>
                  <a:pt x="3377050" y="1148860"/>
                  <a:pt x="3088530" y="1143000"/>
                </a:cubicBezTo>
                <a:cubicBezTo>
                  <a:pt x="2800010" y="1137140"/>
                  <a:pt x="2619795" y="1133831"/>
                  <a:pt x="2419240" y="1143000"/>
                </a:cubicBezTo>
                <a:cubicBezTo>
                  <a:pt x="2218685" y="1152170"/>
                  <a:pt x="2010238" y="1156878"/>
                  <a:pt x="1823572" y="1143000"/>
                </a:cubicBezTo>
                <a:cubicBezTo>
                  <a:pt x="1636906" y="1129122"/>
                  <a:pt x="1240066" y="1146080"/>
                  <a:pt x="1007038" y="1143000"/>
                </a:cubicBezTo>
                <a:cubicBezTo>
                  <a:pt x="774010" y="1139920"/>
                  <a:pt x="364844" y="1106087"/>
                  <a:pt x="190504" y="1143000"/>
                </a:cubicBezTo>
                <a:cubicBezTo>
                  <a:pt x="86345" y="1155074"/>
                  <a:pt x="2281" y="1047483"/>
                  <a:pt x="0" y="952496"/>
                </a:cubicBezTo>
                <a:cubicBezTo>
                  <a:pt x="15485" y="867117"/>
                  <a:pt x="-3000" y="701286"/>
                  <a:pt x="0" y="563880"/>
                </a:cubicBezTo>
                <a:cubicBezTo>
                  <a:pt x="3000" y="426474"/>
                  <a:pt x="513" y="302295"/>
                  <a:pt x="0" y="190504"/>
                </a:cubicBezTo>
                <a:close/>
              </a:path>
              <a:path w="7743199" h="1143000" stroke="0" extrusionOk="0">
                <a:moveTo>
                  <a:pt x="0" y="190504"/>
                </a:moveTo>
                <a:cubicBezTo>
                  <a:pt x="-15453" y="104826"/>
                  <a:pt x="79924" y="140"/>
                  <a:pt x="190504" y="0"/>
                </a:cubicBezTo>
                <a:cubicBezTo>
                  <a:pt x="432370" y="6661"/>
                  <a:pt x="475442" y="-25330"/>
                  <a:pt x="712550" y="0"/>
                </a:cubicBezTo>
                <a:cubicBezTo>
                  <a:pt x="949658" y="25330"/>
                  <a:pt x="975135" y="-20956"/>
                  <a:pt x="1234597" y="0"/>
                </a:cubicBezTo>
                <a:cubicBezTo>
                  <a:pt x="1494059" y="20956"/>
                  <a:pt x="1668279" y="-9701"/>
                  <a:pt x="2051130" y="0"/>
                </a:cubicBezTo>
                <a:cubicBezTo>
                  <a:pt x="2433981" y="9701"/>
                  <a:pt x="2480617" y="-14205"/>
                  <a:pt x="2646799" y="0"/>
                </a:cubicBezTo>
                <a:cubicBezTo>
                  <a:pt x="2812981" y="14205"/>
                  <a:pt x="3123847" y="-215"/>
                  <a:pt x="3389711" y="0"/>
                </a:cubicBezTo>
                <a:cubicBezTo>
                  <a:pt x="3655575" y="215"/>
                  <a:pt x="3741367" y="-17177"/>
                  <a:pt x="3911757" y="0"/>
                </a:cubicBezTo>
                <a:cubicBezTo>
                  <a:pt x="4082147" y="17177"/>
                  <a:pt x="4508767" y="-18387"/>
                  <a:pt x="4728291" y="0"/>
                </a:cubicBezTo>
                <a:cubicBezTo>
                  <a:pt x="4947815" y="18387"/>
                  <a:pt x="5134202" y="-2489"/>
                  <a:pt x="5471203" y="0"/>
                </a:cubicBezTo>
                <a:cubicBezTo>
                  <a:pt x="5808204" y="2489"/>
                  <a:pt x="5719040" y="19068"/>
                  <a:pt x="5919627" y="0"/>
                </a:cubicBezTo>
                <a:cubicBezTo>
                  <a:pt x="6120214" y="-19068"/>
                  <a:pt x="6347750" y="-33115"/>
                  <a:pt x="6736161" y="0"/>
                </a:cubicBezTo>
                <a:cubicBezTo>
                  <a:pt x="7124572" y="33115"/>
                  <a:pt x="7233905" y="25389"/>
                  <a:pt x="7552695" y="0"/>
                </a:cubicBezTo>
                <a:cubicBezTo>
                  <a:pt x="7663282" y="5015"/>
                  <a:pt x="7755724" y="90175"/>
                  <a:pt x="7743199" y="190504"/>
                </a:cubicBezTo>
                <a:cubicBezTo>
                  <a:pt x="7733907" y="342595"/>
                  <a:pt x="7737444" y="444439"/>
                  <a:pt x="7743199" y="563880"/>
                </a:cubicBezTo>
                <a:cubicBezTo>
                  <a:pt x="7748954" y="683321"/>
                  <a:pt x="7744484" y="796514"/>
                  <a:pt x="7743199" y="952496"/>
                </a:cubicBezTo>
                <a:cubicBezTo>
                  <a:pt x="7752355" y="1033312"/>
                  <a:pt x="7652312" y="1146545"/>
                  <a:pt x="7552695" y="1143000"/>
                </a:cubicBezTo>
                <a:cubicBezTo>
                  <a:pt x="7409467" y="1154736"/>
                  <a:pt x="7230340" y="1143424"/>
                  <a:pt x="6957027" y="1143000"/>
                </a:cubicBezTo>
                <a:cubicBezTo>
                  <a:pt x="6683714" y="1142576"/>
                  <a:pt x="6495801" y="1128446"/>
                  <a:pt x="6361359" y="1143000"/>
                </a:cubicBezTo>
                <a:cubicBezTo>
                  <a:pt x="6226917" y="1157554"/>
                  <a:pt x="5957178" y="1158535"/>
                  <a:pt x="5839312" y="1143000"/>
                </a:cubicBezTo>
                <a:cubicBezTo>
                  <a:pt x="5721446" y="1127465"/>
                  <a:pt x="5469469" y="1169708"/>
                  <a:pt x="5170022" y="1143000"/>
                </a:cubicBezTo>
                <a:cubicBezTo>
                  <a:pt x="4870575" y="1116293"/>
                  <a:pt x="4626284" y="1167329"/>
                  <a:pt x="4353488" y="1143000"/>
                </a:cubicBezTo>
                <a:cubicBezTo>
                  <a:pt x="4080692" y="1118671"/>
                  <a:pt x="3906859" y="1123770"/>
                  <a:pt x="3536954" y="1143000"/>
                </a:cubicBezTo>
                <a:cubicBezTo>
                  <a:pt x="3167049" y="1162230"/>
                  <a:pt x="3074874" y="1120128"/>
                  <a:pt x="2794042" y="1143000"/>
                </a:cubicBezTo>
                <a:cubicBezTo>
                  <a:pt x="2513210" y="1165872"/>
                  <a:pt x="2261841" y="1175479"/>
                  <a:pt x="2124752" y="1143000"/>
                </a:cubicBezTo>
                <a:cubicBezTo>
                  <a:pt x="1987663" y="1110522"/>
                  <a:pt x="1500237" y="1145119"/>
                  <a:pt x="1308218" y="1143000"/>
                </a:cubicBezTo>
                <a:cubicBezTo>
                  <a:pt x="1116199" y="1140881"/>
                  <a:pt x="568834" y="1150717"/>
                  <a:pt x="190504" y="1143000"/>
                </a:cubicBezTo>
                <a:cubicBezTo>
                  <a:pt x="70862" y="1159320"/>
                  <a:pt x="16842" y="1054724"/>
                  <a:pt x="0" y="952496"/>
                </a:cubicBezTo>
                <a:cubicBezTo>
                  <a:pt x="-12118" y="877507"/>
                  <a:pt x="-17470" y="714219"/>
                  <a:pt x="0" y="594360"/>
                </a:cubicBezTo>
                <a:cubicBezTo>
                  <a:pt x="17470" y="474501"/>
                  <a:pt x="-9523" y="358101"/>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600" b="1" spc="800" dirty="0">
                <a:solidFill>
                  <a:srgbClr val="002060"/>
                </a:solidFill>
                <a:latin typeface="+mj-lt"/>
              </a:rPr>
              <a:t>1421 + 2719 = </a:t>
            </a:r>
            <a:r>
              <a:rPr lang="en-US" sz="6600" b="1" spc="800" dirty="0">
                <a:solidFill>
                  <a:srgbClr val="FF0000"/>
                </a:solidFill>
                <a:latin typeface="+mj-lt"/>
              </a:rPr>
              <a:t>? </a:t>
            </a:r>
            <a:endParaRPr lang="en-US" sz="6600" b="1" dirty="0">
              <a:solidFill>
                <a:srgbClr val="FF0000"/>
              </a:solidFill>
              <a:latin typeface="+mj-lt"/>
            </a:endParaRPr>
          </a:p>
        </p:txBody>
      </p:sp>
      <p:pic>
        <p:nvPicPr>
          <p:cNvPr id="30" name="Picture 2">
            <a:extLst>
              <a:ext uri="{FF2B5EF4-FFF2-40B4-BE49-F238E27FC236}">
                <a16:creationId xmlns:a16="http://schemas.microsoft.com/office/drawing/2014/main" id="{0474F068-FD43-E188-B8D0-90DB6D664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5716"/>
            <a:ext cx="2133600" cy="295189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1CEF33DF-0586-238B-F143-64CECC8F72C2}"/>
              </a:ext>
            </a:extLst>
          </p:cNvPr>
          <p:cNvSpPr/>
          <p:nvPr/>
        </p:nvSpPr>
        <p:spPr>
          <a:xfrm>
            <a:off x="5497749" y="2610253"/>
            <a:ext cx="604172" cy="2057400"/>
          </a:xfrm>
          <a:prstGeom prst="roundRect">
            <a:avLst>
              <a:gd name="adj" fmla="val 25789"/>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3B5EA28-13A5-0472-3517-E6C8387E1F6D}"/>
              </a:ext>
            </a:extLst>
          </p:cNvPr>
          <p:cNvSpPr/>
          <p:nvPr/>
        </p:nvSpPr>
        <p:spPr>
          <a:xfrm>
            <a:off x="4924981" y="2610253"/>
            <a:ext cx="572768" cy="2057400"/>
          </a:xfrm>
          <a:prstGeom prst="roundRect">
            <a:avLst>
              <a:gd name="adj" fmla="val 25789"/>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28E5F14-64F5-1CAA-3B36-A43E9DA51C26}"/>
              </a:ext>
            </a:extLst>
          </p:cNvPr>
          <p:cNvSpPr/>
          <p:nvPr/>
        </p:nvSpPr>
        <p:spPr>
          <a:xfrm>
            <a:off x="3783250" y="2610253"/>
            <a:ext cx="572768" cy="2057400"/>
          </a:xfrm>
          <a:prstGeom prst="roundRect">
            <a:avLst>
              <a:gd name="adj" fmla="val 25789"/>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CC00CFF-4DDC-A015-8094-9D9D1C4C5E41}"/>
              </a:ext>
            </a:extLst>
          </p:cNvPr>
          <p:cNvSpPr/>
          <p:nvPr/>
        </p:nvSpPr>
        <p:spPr>
          <a:xfrm>
            <a:off x="4354749" y="2610253"/>
            <a:ext cx="572769" cy="2057400"/>
          </a:xfrm>
          <a:prstGeom prst="roundRect">
            <a:avLst>
              <a:gd name="adj" fmla="val 257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6F7F532-4B1C-C213-25B4-01924B0DD7FC}"/>
              </a:ext>
            </a:extLst>
          </p:cNvPr>
          <p:cNvSpPr/>
          <p:nvPr/>
        </p:nvSpPr>
        <p:spPr>
          <a:xfrm>
            <a:off x="3692562" y="2629725"/>
            <a:ext cx="2589165" cy="876300"/>
          </a:xfrm>
          <a:custGeom>
            <a:avLst/>
            <a:gdLst>
              <a:gd name="connsiteX0" fmla="*/ 0 w 2589165"/>
              <a:gd name="connsiteY0" fmla="*/ 146053 h 876300"/>
              <a:gd name="connsiteX1" fmla="*/ 146053 w 2589165"/>
              <a:gd name="connsiteY1" fmla="*/ 0 h 876300"/>
              <a:gd name="connsiteX2" fmla="*/ 674377 w 2589165"/>
              <a:gd name="connsiteY2" fmla="*/ 0 h 876300"/>
              <a:gd name="connsiteX3" fmla="*/ 1202700 w 2589165"/>
              <a:gd name="connsiteY3" fmla="*/ 0 h 876300"/>
              <a:gd name="connsiteX4" fmla="*/ 1822906 w 2589165"/>
              <a:gd name="connsiteY4" fmla="*/ 0 h 876300"/>
              <a:gd name="connsiteX5" fmla="*/ 2443112 w 2589165"/>
              <a:gd name="connsiteY5" fmla="*/ 0 h 876300"/>
              <a:gd name="connsiteX6" fmla="*/ 2589165 w 2589165"/>
              <a:gd name="connsiteY6" fmla="*/ 146053 h 876300"/>
              <a:gd name="connsiteX7" fmla="*/ 2589165 w 2589165"/>
              <a:gd name="connsiteY7" fmla="*/ 730247 h 876300"/>
              <a:gd name="connsiteX8" fmla="*/ 2443112 w 2589165"/>
              <a:gd name="connsiteY8" fmla="*/ 876300 h 876300"/>
              <a:gd name="connsiteX9" fmla="*/ 1822906 w 2589165"/>
              <a:gd name="connsiteY9" fmla="*/ 876300 h 876300"/>
              <a:gd name="connsiteX10" fmla="*/ 1294583 w 2589165"/>
              <a:gd name="connsiteY10" fmla="*/ 876300 h 876300"/>
              <a:gd name="connsiteX11" fmla="*/ 697347 w 2589165"/>
              <a:gd name="connsiteY11" fmla="*/ 876300 h 876300"/>
              <a:gd name="connsiteX12" fmla="*/ 146053 w 2589165"/>
              <a:gd name="connsiteY12" fmla="*/ 876300 h 876300"/>
              <a:gd name="connsiteX13" fmla="*/ 0 w 2589165"/>
              <a:gd name="connsiteY13" fmla="*/ 730247 h 876300"/>
              <a:gd name="connsiteX14" fmla="*/ 0 w 2589165"/>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9165" h="876300" extrusionOk="0">
                <a:moveTo>
                  <a:pt x="0" y="146053"/>
                </a:moveTo>
                <a:cubicBezTo>
                  <a:pt x="-2161" y="68122"/>
                  <a:pt x="53517" y="309"/>
                  <a:pt x="146053" y="0"/>
                </a:cubicBezTo>
                <a:cubicBezTo>
                  <a:pt x="333315" y="-11530"/>
                  <a:pt x="441502" y="-6329"/>
                  <a:pt x="674377" y="0"/>
                </a:cubicBezTo>
                <a:cubicBezTo>
                  <a:pt x="907252" y="6329"/>
                  <a:pt x="1032972" y="-8723"/>
                  <a:pt x="1202700" y="0"/>
                </a:cubicBezTo>
                <a:cubicBezTo>
                  <a:pt x="1372428" y="8723"/>
                  <a:pt x="1588626" y="12333"/>
                  <a:pt x="1822906" y="0"/>
                </a:cubicBezTo>
                <a:cubicBezTo>
                  <a:pt x="2057186" y="-12333"/>
                  <a:pt x="2232232" y="17913"/>
                  <a:pt x="2443112" y="0"/>
                </a:cubicBezTo>
                <a:cubicBezTo>
                  <a:pt x="2519116" y="-3110"/>
                  <a:pt x="2595699" y="62725"/>
                  <a:pt x="2589165" y="146053"/>
                </a:cubicBezTo>
                <a:cubicBezTo>
                  <a:pt x="2608655" y="307667"/>
                  <a:pt x="2571021" y="608157"/>
                  <a:pt x="2589165" y="730247"/>
                </a:cubicBezTo>
                <a:cubicBezTo>
                  <a:pt x="2587297" y="807476"/>
                  <a:pt x="2518314" y="872356"/>
                  <a:pt x="2443112" y="876300"/>
                </a:cubicBezTo>
                <a:cubicBezTo>
                  <a:pt x="2316567" y="852910"/>
                  <a:pt x="2005749" y="895355"/>
                  <a:pt x="1822906" y="876300"/>
                </a:cubicBezTo>
                <a:cubicBezTo>
                  <a:pt x="1640063" y="857245"/>
                  <a:pt x="1470895" y="885567"/>
                  <a:pt x="1294583" y="876300"/>
                </a:cubicBezTo>
                <a:cubicBezTo>
                  <a:pt x="1118271" y="867033"/>
                  <a:pt x="890701" y="882092"/>
                  <a:pt x="697347" y="876300"/>
                </a:cubicBezTo>
                <a:cubicBezTo>
                  <a:pt x="503993" y="870508"/>
                  <a:pt x="421148" y="88672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1421</a:t>
            </a:r>
            <a:endParaRPr lang="en-US" sz="7200" b="1" dirty="0">
              <a:solidFill>
                <a:schemeClr val="tx1"/>
              </a:solidFill>
              <a:latin typeface="+mj-lt"/>
            </a:endParaRPr>
          </a:p>
        </p:txBody>
      </p:sp>
      <p:sp>
        <p:nvSpPr>
          <p:cNvPr id="22" name="Rectangle: Rounded Corners 21">
            <a:extLst>
              <a:ext uri="{FF2B5EF4-FFF2-40B4-BE49-F238E27FC236}">
                <a16:creationId xmlns:a16="http://schemas.microsoft.com/office/drawing/2014/main" id="{1FD08FD7-C610-4309-3A86-7CDB1C91DDFC}"/>
              </a:ext>
            </a:extLst>
          </p:cNvPr>
          <p:cNvSpPr/>
          <p:nvPr/>
        </p:nvSpPr>
        <p:spPr>
          <a:xfrm>
            <a:off x="3652824" y="3670961"/>
            <a:ext cx="2668638" cy="876300"/>
          </a:xfrm>
          <a:custGeom>
            <a:avLst/>
            <a:gdLst>
              <a:gd name="connsiteX0" fmla="*/ 0 w 2668638"/>
              <a:gd name="connsiteY0" fmla="*/ 146053 h 876300"/>
              <a:gd name="connsiteX1" fmla="*/ 146053 w 2668638"/>
              <a:gd name="connsiteY1" fmla="*/ 0 h 876300"/>
              <a:gd name="connsiteX2" fmla="*/ 692655 w 2668638"/>
              <a:gd name="connsiteY2" fmla="*/ 0 h 876300"/>
              <a:gd name="connsiteX3" fmla="*/ 1239258 w 2668638"/>
              <a:gd name="connsiteY3" fmla="*/ 0 h 876300"/>
              <a:gd name="connsiteX4" fmla="*/ 1880921 w 2668638"/>
              <a:gd name="connsiteY4" fmla="*/ 0 h 876300"/>
              <a:gd name="connsiteX5" fmla="*/ 2522585 w 2668638"/>
              <a:gd name="connsiteY5" fmla="*/ 0 h 876300"/>
              <a:gd name="connsiteX6" fmla="*/ 2668638 w 2668638"/>
              <a:gd name="connsiteY6" fmla="*/ 146053 h 876300"/>
              <a:gd name="connsiteX7" fmla="*/ 2668638 w 2668638"/>
              <a:gd name="connsiteY7" fmla="*/ 730247 h 876300"/>
              <a:gd name="connsiteX8" fmla="*/ 2522585 w 2668638"/>
              <a:gd name="connsiteY8" fmla="*/ 876300 h 876300"/>
              <a:gd name="connsiteX9" fmla="*/ 1880921 w 2668638"/>
              <a:gd name="connsiteY9" fmla="*/ 876300 h 876300"/>
              <a:gd name="connsiteX10" fmla="*/ 1334319 w 2668638"/>
              <a:gd name="connsiteY10" fmla="*/ 876300 h 876300"/>
              <a:gd name="connsiteX11" fmla="*/ 716421 w 2668638"/>
              <a:gd name="connsiteY11" fmla="*/ 876300 h 876300"/>
              <a:gd name="connsiteX12" fmla="*/ 146053 w 2668638"/>
              <a:gd name="connsiteY12" fmla="*/ 876300 h 876300"/>
              <a:gd name="connsiteX13" fmla="*/ 0 w 2668638"/>
              <a:gd name="connsiteY13" fmla="*/ 730247 h 876300"/>
              <a:gd name="connsiteX14" fmla="*/ 0 w 2668638"/>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8638" h="876300" extrusionOk="0">
                <a:moveTo>
                  <a:pt x="0" y="146053"/>
                </a:moveTo>
                <a:cubicBezTo>
                  <a:pt x="-2161" y="68122"/>
                  <a:pt x="53517" y="309"/>
                  <a:pt x="146053" y="0"/>
                </a:cubicBezTo>
                <a:cubicBezTo>
                  <a:pt x="340477" y="9070"/>
                  <a:pt x="481680" y="-235"/>
                  <a:pt x="692655" y="0"/>
                </a:cubicBezTo>
                <a:cubicBezTo>
                  <a:pt x="903630" y="235"/>
                  <a:pt x="1023167" y="22311"/>
                  <a:pt x="1239258" y="0"/>
                </a:cubicBezTo>
                <a:cubicBezTo>
                  <a:pt x="1455349" y="-22311"/>
                  <a:pt x="1680949" y="-27164"/>
                  <a:pt x="1880921" y="0"/>
                </a:cubicBezTo>
                <a:cubicBezTo>
                  <a:pt x="2080893" y="27164"/>
                  <a:pt x="2358510" y="28940"/>
                  <a:pt x="2522585" y="0"/>
                </a:cubicBezTo>
                <a:cubicBezTo>
                  <a:pt x="2598589" y="-3110"/>
                  <a:pt x="2675172" y="62725"/>
                  <a:pt x="2668638" y="146053"/>
                </a:cubicBezTo>
                <a:cubicBezTo>
                  <a:pt x="2688128" y="307667"/>
                  <a:pt x="2650494" y="608157"/>
                  <a:pt x="2668638" y="730247"/>
                </a:cubicBezTo>
                <a:cubicBezTo>
                  <a:pt x="2666770" y="807476"/>
                  <a:pt x="2597787" y="872356"/>
                  <a:pt x="2522585" y="876300"/>
                </a:cubicBezTo>
                <a:cubicBezTo>
                  <a:pt x="2348517" y="860679"/>
                  <a:pt x="2079654" y="902181"/>
                  <a:pt x="1880921" y="876300"/>
                </a:cubicBezTo>
                <a:cubicBezTo>
                  <a:pt x="1682188" y="850419"/>
                  <a:pt x="1474949" y="876142"/>
                  <a:pt x="1334319" y="876300"/>
                </a:cubicBezTo>
                <a:cubicBezTo>
                  <a:pt x="1193689" y="876458"/>
                  <a:pt x="878986" y="900488"/>
                  <a:pt x="716421" y="876300"/>
                </a:cubicBezTo>
                <a:cubicBezTo>
                  <a:pt x="553856" y="852112"/>
                  <a:pt x="384006" y="89425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2719</a:t>
            </a:r>
            <a:endParaRPr lang="en-US" sz="7200" b="1" dirty="0">
              <a:solidFill>
                <a:schemeClr val="tx1"/>
              </a:solidFill>
              <a:latin typeface="+mj-lt"/>
            </a:endParaRPr>
          </a:p>
        </p:txBody>
      </p:sp>
      <p:sp>
        <p:nvSpPr>
          <p:cNvPr id="23" name="Rectangle: Rounded Corners 22">
            <a:extLst>
              <a:ext uri="{FF2B5EF4-FFF2-40B4-BE49-F238E27FC236}">
                <a16:creationId xmlns:a16="http://schemas.microsoft.com/office/drawing/2014/main" id="{D64E2ECD-5985-D78A-2C23-DF66BA547E84}"/>
              </a:ext>
            </a:extLst>
          </p:cNvPr>
          <p:cNvSpPr/>
          <p:nvPr/>
        </p:nvSpPr>
        <p:spPr>
          <a:xfrm>
            <a:off x="2991531" y="3086252"/>
            <a:ext cx="926105" cy="876300"/>
          </a:xfrm>
          <a:custGeom>
            <a:avLst/>
            <a:gdLst>
              <a:gd name="connsiteX0" fmla="*/ 0 w 926105"/>
              <a:gd name="connsiteY0" fmla="*/ 146053 h 876300"/>
              <a:gd name="connsiteX1" fmla="*/ 146053 w 926105"/>
              <a:gd name="connsiteY1" fmla="*/ 0 h 876300"/>
              <a:gd name="connsiteX2" fmla="*/ 780052 w 926105"/>
              <a:gd name="connsiteY2" fmla="*/ 0 h 876300"/>
              <a:gd name="connsiteX3" fmla="*/ 926105 w 926105"/>
              <a:gd name="connsiteY3" fmla="*/ 146053 h 876300"/>
              <a:gd name="connsiteX4" fmla="*/ 926105 w 926105"/>
              <a:gd name="connsiteY4" fmla="*/ 730247 h 876300"/>
              <a:gd name="connsiteX5" fmla="*/ 780052 w 926105"/>
              <a:gd name="connsiteY5" fmla="*/ 876300 h 876300"/>
              <a:gd name="connsiteX6" fmla="*/ 146053 w 926105"/>
              <a:gd name="connsiteY6" fmla="*/ 876300 h 876300"/>
              <a:gd name="connsiteX7" fmla="*/ 0 w 926105"/>
              <a:gd name="connsiteY7" fmla="*/ 730247 h 876300"/>
              <a:gd name="connsiteX8" fmla="*/ 0 w 926105"/>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105" h="876300" extrusionOk="0">
                <a:moveTo>
                  <a:pt x="0" y="146053"/>
                </a:moveTo>
                <a:cubicBezTo>
                  <a:pt x="-2161" y="68122"/>
                  <a:pt x="53517" y="309"/>
                  <a:pt x="146053" y="0"/>
                </a:cubicBezTo>
                <a:cubicBezTo>
                  <a:pt x="403312" y="-29527"/>
                  <a:pt x="507023" y="18204"/>
                  <a:pt x="780052" y="0"/>
                </a:cubicBezTo>
                <a:cubicBezTo>
                  <a:pt x="865274" y="10932"/>
                  <a:pt x="926853" y="77858"/>
                  <a:pt x="926105" y="146053"/>
                </a:cubicBezTo>
                <a:cubicBezTo>
                  <a:pt x="943330" y="302805"/>
                  <a:pt x="936283" y="489341"/>
                  <a:pt x="926105" y="730247"/>
                </a:cubicBezTo>
                <a:cubicBezTo>
                  <a:pt x="921446" y="807800"/>
                  <a:pt x="867249" y="873635"/>
                  <a:pt x="780052" y="876300"/>
                </a:cubicBezTo>
                <a:cubicBezTo>
                  <a:pt x="518815" y="905625"/>
                  <a:pt x="450794" y="887910"/>
                  <a:pt x="146053" y="876300"/>
                </a:cubicBezTo>
                <a:cubicBezTo>
                  <a:pt x="63522" y="872866"/>
                  <a:pt x="-5461" y="806966"/>
                  <a:pt x="0" y="730247"/>
                </a:cubicBezTo>
                <a:cubicBezTo>
                  <a:pt x="-20240" y="589866"/>
                  <a:pt x="24235" y="27115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800" b="1" dirty="0">
                <a:solidFill>
                  <a:schemeClr val="tx1"/>
                </a:solidFill>
                <a:latin typeface="+mj-lt"/>
              </a:rPr>
              <a:t>+</a:t>
            </a:r>
          </a:p>
        </p:txBody>
      </p:sp>
      <p:cxnSp>
        <p:nvCxnSpPr>
          <p:cNvPr id="24" name="Straight Connector 23">
            <a:extLst>
              <a:ext uri="{FF2B5EF4-FFF2-40B4-BE49-F238E27FC236}">
                <a16:creationId xmlns:a16="http://schemas.microsoft.com/office/drawing/2014/main" id="{D4E2F54F-0272-6843-C4F7-EF40CF9E0D80}"/>
              </a:ext>
            </a:extLst>
          </p:cNvPr>
          <p:cNvCxnSpPr/>
          <p:nvPr/>
        </p:nvCxnSpPr>
        <p:spPr>
          <a:xfrm>
            <a:off x="3905471" y="4727427"/>
            <a:ext cx="2128567" cy="0"/>
          </a:xfrm>
          <a:prstGeom prst="line">
            <a:avLst/>
          </a:prstGeom>
          <a:ln w="57150">
            <a:solidFill>
              <a:srgbClr val="000000"/>
            </a:solidFill>
          </a:ln>
        </p:spPr>
        <p:style>
          <a:lnRef idx="1">
            <a:schemeClr val="dk1"/>
          </a:lnRef>
          <a:fillRef idx="0">
            <a:schemeClr val="dk1"/>
          </a:fillRef>
          <a:effectRef idx="0">
            <a:schemeClr val="dk1"/>
          </a:effectRef>
          <a:fontRef idx="minor">
            <a:schemeClr val="tx1"/>
          </a:fontRef>
        </p:style>
      </p:cxnSp>
      <p:sp>
        <p:nvSpPr>
          <p:cNvPr id="25" name="Rectangle: Rounded Corners 24">
            <a:extLst>
              <a:ext uri="{FF2B5EF4-FFF2-40B4-BE49-F238E27FC236}">
                <a16:creationId xmlns:a16="http://schemas.microsoft.com/office/drawing/2014/main" id="{39C2FF0F-B505-5CE0-4EBB-CBD97BB26B9A}"/>
              </a:ext>
            </a:extLst>
          </p:cNvPr>
          <p:cNvSpPr/>
          <p:nvPr/>
        </p:nvSpPr>
        <p:spPr>
          <a:xfrm>
            <a:off x="6684331" y="2581181"/>
            <a:ext cx="4879339" cy="2199328"/>
          </a:xfrm>
          <a:custGeom>
            <a:avLst/>
            <a:gdLst>
              <a:gd name="connsiteX0" fmla="*/ 0 w 4879339"/>
              <a:gd name="connsiteY0" fmla="*/ 366562 h 2199328"/>
              <a:gd name="connsiteX1" fmla="*/ 366562 w 4879339"/>
              <a:gd name="connsiteY1" fmla="*/ 0 h 2199328"/>
              <a:gd name="connsiteX2" fmla="*/ 4512777 w 4879339"/>
              <a:gd name="connsiteY2" fmla="*/ 0 h 2199328"/>
              <a:gd name="connsiteX3" fmla="*/ 4879339 w 4879339"/>
              <a:gd name="connsiteY3" fmla="*/ 366562 h 2199328"/>
              <a:gd name="connsiteX4" fmla="*/ 4879339 w 4879339"/>
              <a:gd name="connsiteY4" fmla="*/ 1832766 h 2199328"/>
              <a:gd name="connsiteX5" fmla="*/ 4512777 w 4879339"/>
              <a:gd name="connsiteY5" fmla="*/ 2199328 h 2199328"/>
              <a:gd name="connsiteX6" fmla="*/ 366562 w 4879339"/>
              <a:gd name="connsiteY6" fmla="*/ 2199328 h 2199328"/>
              <a:gd name="connsiteX7" fmla="*/ 0 w 4879339"/>
              <a:gd name="connsiteY7" fmla="*/ 1832766 h 2199328"/>
              <a:gd name="connsiteX8" fmla="*/ 0 w 4879339"/>
              <a:gd name="connsiteY8" fmla="*/ 366562 h 219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339" h="2199328" fill="none" extrusionOk="0">
                <a:moveTo>
                  <a:pt x="0" y="366562"/>
                </a:moveTo>
                <a:cubicBezTo>
                  <a:pt x="15439" y="145352"/>
                  <a:pt x="129261" y="-8634"/>
                  <a:pt x="366562" y="0"/>
                </a:cubicBezTo>
                <a:cubicBezTo>
                  <a:pt x="2135962" y="18744"/>
                  <a:pt x="3980717" y="-35776"/>
                  <a:pt x="4512777" y="0"/>
                </a:cubicBezTo>
                <a:cubicBezTo>
                  <a:pt x="4747876" y="-6319"/>
                  <a:pt x="4877922" y="137083"/>
                  <a:pt x="4879339" y="366562"/>
                </a:cubicBezTo>
                <a:cubicBezTo>
                  <a:pt x="4879826" y="714988"/>
                  <a:pt x="4979020" y="1108395"/>
                  <a:pt x="4879339" y="1832766"/>
                </a:cubicBezTo>
                <a:cubicBezTo>
                  <a:pt x="4881386" y="2014315"/>
                  <a:pt x="4710676" y="2188007"/>
                  <a:pt x="4512777" y="2199328"/>
                </a:cubicBezTo>
                <a:cubicBezTo>
                  <a:pt x="2497759" y="2148300"/>
                  <a:pt x="1247607" y="2162249"/>
                  <a:pt x="366562" y="2199328"/>
                </a:cubicBezTo>
                <a:cubicBezTo>
                  <a:pt x="144152" y="2213732"/>
                  <a:pt x="3657" y="2037191"/>
                  <a:pt x="0" y="1832766"/>
                </a:cubicBezTo>
                <a:cubicBezTo>
                  <a:pt x="21644" y="1505826"/>
                  <a:pt x="-123719" y="911600"/>
                  <a:pt x="0" y="366562"/>
                </a:cubicBezTo>
                <a:close/>
              </a:path>
              <a:path w="4879339" h="2199328" stroke="0" extrusionOk="0">
                <a:moveTo>
                  <a:pt x="0" y="366562"/>
                </a:moveTo>
                <a:cubicBezTo>
                  <a:pt x="-28430" y="153681"/>
                  <a:pt x="164169" y="-26193"/>
                  <a:pt x="366562" y="0"/>
                </a:cubicBezTo>
                <a:cubicBezTo>
                  <a:pt x="1627771" y="-88310"/>
                  <a:pt x="3540758" y="-77351"/>
                  <a:pt x="4512777" y="0"/>
                </a:cubicBezTo>
                <a:cubicBezTo>
                  <a:pt x="4733532" y="4846"/>
                  <a:pt x="4872431" y="168049"/>
                  <a:pt x="4879339" y="366562"/>
                </a:cubicBezTo>
                <a:cubicBezTo>
                  <a:pt x="4955111" y="1005068"/>
                  <a:pt x="4775859" y="1155854"/>
                  <a:pt x="4879339" y="1832766"/>
                </a:cubicBezTo>
                <a:cubicBezTo>
                  <a:pt x="4862926" y="2017446"/>
                  <a:pt x="4716339" y="2216918"/>
                  <a:pt x="4512777" y="2199328"/>
                </a:cubicBezTo>
                <a:cubicBezTo>
                  <a:pt x="4019180" y="2320727"/>
                  <a:pt x="2372141" y="2334873"/>
                  <a:pt x="366562" y="2199328"/>
                </a:cubicBezTo>
                <a:cubicBezTo>
                  <a:pt x="203108" y="2189834"/>
                  <a:pt x="1366" y="2052677"/>
                  <a:pt x="0" y="1832766"/>
                </a:cubicBezTo>
                <a:cubicBezTo>
                  <a:pt x="-47978" y="1602645"/>
                  <a:pt x="-114937" y="709760"/>
                  <a:pt x="0" y="366562"/>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26" name="TextBox 25">
            <a:extLst>
              <a:ext uri="{FF2B5EF4-FFF2-40B4-BE49-F238E27FC236}">
                <a16:creationId xmlns:a16="http://schemas.microsoft.com/office/drawing/2014/main" id="{48977E4D-A06A-D3C9-9429-3B941D201358}"/>
              </a:ext>
            </a:extLst>
          </p:cNvPr>
          <p:cNvSpPr txBox="1"/>
          <p:nvPr/>
        </p:nvSpPr>
        <p:spPr>
          <a:xfrm>
            <a:off x="7236988" y="2765364"/>
            <a:ext cx="4224549" cy="1815882"/>
          </a:xfrm>
          <a:prstGeom prst="rect">
            <a:avLst/>
          </a:prstGeom>
          <a:noFill/>
        </p:spPr>
        <p:txBody>
          <a:bodyPr wrap="square" rtlCol="0">
            <a:spAutoFit/>
          </a:bodyPr>
          <a:lstStyle/>
          <a:p>
            <a:pPr algn="just"/>
            <a:r>
              <a:rPr lang="vi-VN" sz="2800" b="1" dirty="0">
                <a:solidFill>
                  <a:schemeClr val="accent6">
                    <a:lumMod val="75000"/>
                  </a:schemeClr>
                </a:solidFill>
                <a:latin typeface="Calibri" panose="020F0502020204030204" pitchFamily="34" charset="0"/>
                <a:cs typeface="Calibri" panose="020F0502020204030204" pitchFamily="34" charset="0"/>
              </a:rPr>
              <a:t>Viết số này dưới số kia sao cho các chữ số cùng hàng thẳng cột với nhau, viết dấu    cộng, kẻ vạch ngang. </a:t>
            </a:r>
          </a:p>
        </p:txBody>
      </p:sp>
      <p:pic>
        <p:nvPicPr>
          <p:cNvPr id="27" name="Picture 2" descr="tick-xanh - Cách Bỏ Thuốc Lá Trong 5 Ngày - Cai Thuốc Lá Hiệu Quả">
            <a:extLst>
              <a:ext uri="{FF2B5EF4-FFF2-40B4-BE49-F238E27FC236}">
                <a16:creationId xmlns:a16="http://schemas.microsoft.com/office/drawing/2014/main" id="{0E904727-DF7D-0E04-0E4B-10F8C10FA16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747557" y="2808704"/>
            <a:ext cx="531157" cy="53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445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1500"/>
                            </p:stCondLst>
                            <p:childTnLst>
                              <p:par>
                                <p:cTn id="47" presetID="16" presetClass="entr" presetSubtype="21"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22" grpId="0"/>
      <p:bldP spid="23" grpId="0"/>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89214"/>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6" name="Rectangle: Rounded Corners 15">
            <a:extLst>
              <a:ext uri="{FF2B5EF4-FFF2-40B4-BE49-F238E27FC236}">
                <a16:creationId xmlns:a16="http://schemas.microsoft.com/office/drawing/2014/main" id="{3D35BAB3-25A1-3E00-99B0-FD720C6C6004}"/>
              </a:ext>
            </a:extLst>
          </p:cNvPr>
          <p:cNvSpPr/>
          <p:nvPr/>
        </p:nvSpPr>
        <p:spPr>
          <a:xfrm>
            <a:off x="3271013" y="744711"/>
            <a:ext cx="604172" cy="3017004"/>
          </a:xfrm>
          <a:prstGeom prst="roundRect">
            <a:avLst>
              <a:gd name="adj" fmla="val 25789"/>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28F4BB7-F350-1F18-F582-CC9158905131}"/>
              </a:ext>
            </a:extLst>
          </p:cNvPr>
          <p:cNvSpPr/>
          <p:nvPr/>
        </p:nvSpPr>
        <p:spPr>
          <a:xfrm>
            <a:off x="2698245" y="744711"/>
            <a:ext cx="572768" cy="3017004"/>
          </a:xfrm>
          <a:prstGeom prst="roundRect">
            <a:avLst>
              <a:gd name="adj" fmla="val 25789"/>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AF7A333-DF62-6C64-B8E9-A6812279171E}"/>
              </a:ext>
            </a:extLst>
          </p:cNvPr>
          <p:cNvSpPr/>
          <p:nvPr/>
        </p:nvSpPr>
        <p:spPr>
          <a:xfrm>
            <a:off x="1556514" y="744711"/>
            <a:ext cx="572768" cy="3017004"/>
          </a:xfrm>
          <a:prstGeom prst="roundRect">
            <a:avLst>
              <a:gd name="adj" fmla="val 25789"/>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549E2F21-11EA-ED6D-C929-00485816D462}"/>
              </a:ext>
            </a:extLst>
          </p:cNvPr>
          <p:cNvSpPr/>
          <p:nvPr/>
        </p:nvSpPr>
        <p:spPr>
          <a:xfrm>
            <a:off x="2128013" y="744711"/>
            <a:ext cx="572769" cy="3017004"/>
          </a:xfrm>
          <a:prstGeom prst="roundRect">
            <a:avLst>
              <a:gd name="adj" fmla="val 257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1428564" y="787713"/>
            <a:ext cx="2589165" cy="876300"/>
          </a:xfrm>
          <a:custGeom>
            <a:avLst/>
            <a:gdLst>
              <a:gd name="connsiteX0" fmla="*/ 0 w 2589165"/>
              <a:gd name="connsiteY0" fmla="*/ 146053 h 876300"/>
              <a:gd name="connsiteX1" fmla="*/ 146053 w 2589165"/>
              <a:gd name="connsiteY1" fmla="*/ 0 h 876300"/>
              <a:gd name="connsiteX2" fmla="*/ 674377 w 2589165"/>
              <a:gd name="connsiteY2" fmla="*/ 0 h 876300"/>
              <a:gd name="connsiteX3" fmla="*/ 1202700 w 2589165"/>
              <a:gd name="connsiteY3" fmla="*/ 0 h 876300"/>
              <a:gd name="connsiteX4" fmla="*/ 1822906 w 2589165"/>
              <a:gd name="connsiteY4" fmla="*/ 0 h 876300"/>
              <a:gd name="connsiteX5" fmla="*/ 2443112 w 2589165"/>
              <a:gd name="connsiteY5" fmla="*/ 0 h 876300"/>
              <a:gd name="connsiteX6" fmla="*/ 2589165 w 2589165"/>
              <a:gd name="connsiteY6" fmla="*/ 146053 h 876300"/>
              <a:gd name="connsiteX7" fmla="*/ 2589165 w 2589165"/>
              <a:gd name="connsiteY7" fmla="*/ 730247 h 876300"/>
              <a:gd name="connsiteX8" fmla="*/ 2443112 w 2589165"/>
              <a:gd name="connsiteY8" fmla="*/ 876300 h 876300"/>
              <a:gd name="connsiteX9" fmla="*/ 1822906 w 2589165"/>
              <a:gd name="connsiteY9" fmla="*/ 876300 h 876300"/>
              <a:gd name="connsiteX10" fmla="*/ 1294583 w 2589165"/>
              <a:gd name="connsiteY10" fmla="*/ 876300 h 876300"/>
              <a:gd name="connsiteX11" fmla="*/ 697347 w 2589165"/>
              <a:gd name="connsiteY11" fmla="*/ 876300 h 876300"/>
              <a:gd name="connsiteX12" fmla="*/ 146053 w 2589165"/>
              <a:gd name="connsiteY12" fmla="*/ 876300 h 876300"/>
              <a:gd name="connsiteX13" fmla="*/ 0 w 2589165"/>
              <a:gd name="connsiteY13" fmla="*/ 730247 h 876300"/>
              <a:gd name="connsiteX14" fmla="*/ 0 w 2589165"/>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9165" h="876300" extrusionOk="0">
                <a:moveTo>
                  <a:pt x="0" y="146053"/>
                </a:moveTo>
                <a:cubicBezTo>
                  <a:pt x="-2161" y="68122"/>
                  <a:pt x="53517" y="309"/>
                  <a:pt x="146053" y="0"/>
                </a:cubicBezTo>
                <a:cubicBezTo>
                  <a:pt x="333315" y="-11530"/>
                  <a:pt x="441502" y="-6329"/>
                  <a:pt x="674377" y="0"/>
                </a:cubicBezTo>
                <a:cubicBezTo>
                  <a:pt x="907252" y="6329"/>
                  <a:pt x="1032972" y="-8723"/>
                  <a:pt x="1202700" y="0"/>
                </a:cubicBezTo>
                <a:cubicBezTo>
                  <a:pt x="1372428" y="8723"/>
                  <a:pt x="1588626" y="12333"/>
                  <a:pt x="1822906" y="0"/>
                </a:cubicBezTo>
                <a:cubicBezTo>
                  <a:pt x="2057186" y="-12333"/>
                  <a:pt x="2232232" y="17913"/>
                  <a:pt x="2443112" y="0"/>
                </a:cubicBezTo>
                <a:cubicBezTo>
                  <a:pt x="2519116" y="-3110"/>
                  <a:pt x="2595699" y="62725"/>
                  <a:pt x="2589165" y="146053"/>
                </a:cubicBezTo>
                <a:cubicBezTo>
                  <a:pt x="2608655" y="307667"/>
                  <a:pt x="2571021" y="608157"/>
                  <a:pt x="2589165" y="730247"/>
                </a:cubicBezTo>
                <a:cubicBezTo>
                  <a:pt x="2587297" y="807476"/>
                  <a:pt x="2518314" y="872356"/>
                  <a:pt x="2443112" y="876300"/>
                </a:cubicBezTo>
                <a:cubicBezTo>
                  <a:pt x="2316567" y="852910"/>
                  <a:pt x="2005749" y="895355"/>
                  <a:pt x="1822906" y="876300"/>
                </a:cubicBezTo>
                <a:cubicBezTo>
                  <a:pt x="1640063" y="857245"/>
                  <a:pt x="1470895" y="885567"/>
                  <a:pt x="1294583" y="876300"/>
                </a:cubicBezTo>
                <a:cubicBezTo>
                  <a:pt x="1118271" y="867033"/>
                  <a:pt x="890701" y="882092"/>
                  <a:pt x="697347" y="876300"/>
                </a:cubicBezTo>
                <a:cubicBezTo>
                  <a:pt x="503993" y="870508"/>
                  <a:pt x="421148" y="88672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1421</a:t>
            </a:r>
            <a:endParaRPr lang="en-US" sz="7200" b="1" dirty="0">
              <a:solidFill>
                <a:schemeClr val="tx1"/>
              </a:solidFill>
              <a:latin typeface="+mj-lt"/>
            </a:endParaRPr>
          </a:p>
        </p:txBody>
      </p:sp>
      <p:sp>
        <p:nvSpPr>
          <p:cNvPr id="8" name="Rectangle: Rounded Corners 7">
            <a:extLst>
              <a:ext uri="{FF2B5EF4-FFF2-40B4-BE49-F238E27FC236}">
                <a16:creationId xmlns:a16="http://schemas.microsoft.com/office/drawing/2014/main" id="{19214AE4-1FD6-1C03-F3EA-ACA3FB5FA386}"/>
              </a:ext>
            </a:extLst>
          </p:cNvPr>
          <p:cNvSpPr/>
          <p:nvPr/>
        </p:nvSpPr>
        <p:spPr>
          <a:xfrm>
            <a:off x="1388826" y="1828949"/>
            <a:ext cx="2668638" cy="876300"/>
          </a:xfrm>
          <a:custGeom>
            <a:avLst/>
            <a:gdLst>
              <a:gd name="connsiteX0" fmla="*/ 0 w 2668638"/>
              <a:gd name="connsiteY0" fmla="*/ 146053 h 876300"/>
              <a:gd name="connsiteX1" fmla="*/ 146053 w 2668638"/>
              <a:gd name="connsiteY1" fmla="*/ 0 h 876300"/>
              <a:gd name="connsiteX2" fmla="*/ 692655 w 2668638"/>
              <a:gd name="connsiteY2" fmla="*/ 0 h 876300"/>
              <a:gd name="connsiteX3" fmla="*/ 1239258 w 2668638"/>
              <a:gd name="connsiteY3" fmla="*/ 0 h 876300"/>
              <a:gd name="connsiteX4" fmla="*/ 1880921 w 2668638"/>
              <a:gd name="connsiteY4" fmla="*/ 0 h 876300"/>
              <a:gd name="connsiteX5" fmla="*/ 2522585 w 2668638"/>
              <a:gd name="connsiteY5" fmla="*/ 0 h 876300"/>
              <a:gd name="connsiteX6" fmla="*/ 2668638 w 2668638"/>
              <a:gd name="connsiteY6" fmla="*/ 146053 h 876300"/>
              <a:gd name="connsiteX7" fmla="*/ 2668638 w 2668638"/>
              <a:gd name="connsiteY7" fmla="*/ 730247 h 876300"/>
              <a:gd name="connsiteX8" fmla="*/ 2522585 w 2668638"/>
              <a:gd name="connsiteY8" fmla="*/ 876300 h 876300"/>
              <a:gd name="connsiteX9" fmla="*/ 1880921 w 2668638"/>
              <a:gd name="connsiteY9" fmla="*/ 876300 h 876300"/>
              <a:gd name="connsiteX10" fmla="*/ 1334319 w 2668638"/>
              <a:gd name="connsiteY10" fmla="*/ 876300 h 876300"/>
              <a:gd name="connsiteX11" fmla="*/ 716421 w 2668638"/>
              <a:gd name="connsiteY11" fmla="*/ 876300 h 876300"/>
              <a:gd name="connsiteX12" fmla="*/ 146053 w 2668638"/>
              <a:gd name="connsiteY12" fmla="*/ 876300 h 876300"/>
              <a:gd name="connsiteX13" fmla="*/ 0 w 2668638"/>
              <a:gd name="connsiteY13" fmla="*/ 730247 h 876300"/>
              <a:gd name="connsiteX14" fmla="*/ 0 w 2668638"/>
              <a:gd name="connsiteY14"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8638" h="876300" extrusionOk="0">
                <a:moveTo>
                  <a:pt x="0" y="146053"/>
                </a:moveTo>
                <a:cubicBezTo>
                  <a:pt x="-2161" y="68122"/>
                  <a:pt x="53517" y="309"/>
                  <a:pt x="146053" y="0"/>
                </a:cubicBezTo>
                <a:cubicBezTo>
                  <a:pt x="340477" y="9070"/>
                  <a:pt x="481680" y="-235"/>
                  <a:pt x="692655" y="0"/>
                </a:cubicBezTo>
                <a:cubicBezTo>
                  <a:pt x="903630" y="235"/>
                  <a:pt x="1023167" y="22311"/>
                  <a:pt x="1239258" y="0"/>
                </a:cubicBezTo>
                <a:cubicBezTo>
                  <a:pt x="1455349" y="-22311"/>
                  <a:pt x="1680949" y="-27164"/>
                  <a:pt x="1880921" y="0"/>
                </a:cubicBezTo>
                <a:cubicBezTo>
                  <a:pt x="2080893" y="27164"/>
                  <a:pt x="2358510" y="28940"/>
                  <a:pt x="2522585" y="0"/>
                </a:cubicBezTo>
                <a:cubicBezTo>
                  <a:pt x="2598589" y="-3110"/>
                  <a:pt x="2675172" y="62725"/>
                  <a:pt x="2668638" y="146053"/>
                </a:cubicBezTo>
                <a:cubicBezTo>
                  <a:pt x="2688128" y="307667"/>
                  <a:pt x="2650494" y="608157"/>
                  <a:pt x="2668638" y="730247"/>
                </a:cubicBezTo>
                <a:cubicBezTo>
                  <a:pt x="2666770" y="807476"/>
                  <a:pt x="2597787" y="872356"/>
                  <a:pt x="2522585" y="876300"/>
                </a:cubicBezTo>
                <a:cubicBezTo>
                  <a:pt x="2348517" y="860679"/>
                  <a:pt x="2079654" y="902181"/>
                  <a:pt x="1880921" y="876300"/>
                </a:cubicBezTo>
                <a:cubicBezTo>
                  <a:pt x="1682188" y="850419"/>
                  <a:pt x="1474949" y="876142"/>
                  <a:pt x="1334319" y="876300"/>
                </a:cubicBezTo>
                <a:cubicBezTo>
                  <a:pt x="1193689" y="876458"/>
                  <a:pt x="878986" y="900488"/>
                  <a:pt x="716421" y="876300"/>
                </a:cubicBezTo>
                <a:cubicBezTo>
                  <a:pt x="553856" y="852112"/>
                  <a:pt x="384006" y="894256"/>
                  <a:pt x="146053" y="876300"/>
                </a:cubicBezTo>
                <a:cubicBezTo>
                  <a:pt x="81785" y="874638"/>
                  <a:pt x="8341" y="820066"/>
                  <a:pt x="0" y="730247"/>
                </a:cubicBezTo>
                <a:cubicBezTo>
                  <a:pt x="23624" y="454861"/>
                  <a:pt x="10398" y="36139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2719</a:t>
            </a:r>
            <a:endParaRPr lang="en-US" sz="7200" b="1" dirty="0">
              <a:solidFill>
                <a:schemeClr val="tx1"/>
              </a:solidFill>
              <a:latin typeface="+mj-lt"/>
            </a:endParaRPr>
          </a:p>
        </p:txBody>
      </p:sp>
      <p:sp>
        <p:nvSpPr>
          <p:cNvPr id="3" name="Rectangle: Rounded Corners 2">
            <a:extLst>
              <a:ext uri="{FF2B5EF4-FFF2-40B4-BE49-F238E27FC236}">
                <a16:creationId xmlns:a16="http://schemas.microsoft.com/office/drawing/2014/main" id="{2E6C22D5-C713-C9CF-08D0-A1539472D6EF}"/>
              </a:ext>
            </a:extLst>
          </p:cNvPr>
          <p:cNvSpPr/>
          <p:nvPr/>
        </p:nvSpPr>
        <p:spPr>
          <a:xfrm>
            <a:off x="727533" y="1244240"/>
            <a:ext cx="926105" cy="876300"/>
          </a:xfrm>
          <a:custGeom>
            <a:avLst/>
            <a:gdLst>
              <a:gd name="connsiteX0" fmla="*/ 0 w 926105"/>
              <a:gd name="connsiteY0" fmla="*/ 146053 h 876300"/>
              <a:gd name="connsiteX1" fmla="*/ 146053 w 926105"/>
              <a:gd name="connsiteY1" fmla="*/ 0 h 876300"/>
              <a:gd name="connsiteX2" fmla="*/ 780052 w 926105"/>
              <a:gd name="connsiteY2" fmla="*/ 0 h 876300"/>
              <a:gd name="connsiteX3" fmla="*/ 926105 w 926105"/>
              <a:gd name="connsiteY3" fmla="*/ 146053 h 876300"/>
              <a:gd name="connsiteX4" fmla="*/ 926105 w 926105"/>
              <a:gd name="connsiteY4" fmla="*/ 730247 h 876300"/>
              <a:gd name="connsiteX5" fmla="*/ 780052 w 926105"/>
              <a:gd name="connsiteY5" fmla="*/ 876300 h 876300"/>
              <a:gd name="connsiteX6" fmla="*/ 146053 w 926105"/>
              <a:gd name="connsiteY6" fmla="*/ 876300 h 876300"/>
              <a:gd name="connsiteX7" fmla="*/ 0 w 926105"/>
              <a:gd name="connsiteY7" fmla="*/ 730247 h 876300"/>
              <a:gd name="connsiteX8" fmla="*/ 0 w 926105"/>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105" h="876300" extrusionOk="0">
                <a:moveTo>
                  <a:pt x="0" y="146053"/>
                </a:moveTo>
                <a:cubicBezTo>
                  <a:pt x="-2161" y="68122"/>
                  <a:pt x="53517" y="309"/>
                  <a:pt x="146053" y="0"/>
                </a:cubicBezTo>
                <a:cubicBezTo>
                  <a:pt x="403312" y="-29527"/>
                  <a:pt x="507023" y="18204"/>
                  <a:pt x="780052" y="0"/>
                </a:cubicBezTo>
                <a:cubicBezTo>
                  <a:pt x="865274" y="10932"/>
                  <a:pt x="926853" y="77858"/>
                  <a:pt x="926105" y="146053"/>
                </a:cubicBezTo>
                <a:cubicBezTo>
                  <a:pt x="943330" y="302805"/>
                  <a:pt x="936283" y="489341"/>
                  <a:pt x="926105" y="730247"/>
                </a:cubicBezTo>
                <a:cubicBezTo>
                  <a:pt x="921446" y="807800"/>
                  <a:pt x="867249" y="873635"/>
                  <a:pt x="780052" y="876300"/>
                </a:cubicBezTo>
                <a:cubicBezTo>
                  <a:pt x="518815" y="905625"/>
                  <a:pt x="450794" y="887910"/>
                  <a:pt x="146053" y="876300"/>
                </a:cubicBezTo>
                <a:cubicBezTo>
                  <a:pt x="63522" y="872866"/>
                  <a:pt x="-5461" y="806966"/>
                  <a:pt x="0" y="730247"/>
                </a:cubicBezTo>
                <a:cubicBezTo>
                  <a:pt x="-20240" y="589866"/>
                  <a:pt x="24235" y="271157"/>
                  <a:pt x="0" y="146053"/>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800" b="1" dirty="0">
                <a:solidFill>
                  <a:schemeClr val="tx1"/>
                </a:solidFill>
                <a:latin typeface="+mj-lt"/>
              </a:rPr>
              <a:t>+</a:t>
            </a:r>
          </a:p>
        </p:txBody>
      </p:sp>
      <p:cxnSp>
        <p:nvCxnSpPr>
          <p:cNvPr id="6" name="Straight Connector 5">
            <a:extLst>
              <a:ext uri="{FF2B5EF4-FFF2-40B4-BE49-F238E27FC236}">
                <a16:creationId xmlns:a16="http://schemas.microsoft.com/office/drawing/2014/main" id="{4B6968CC-9543-6001-607E-1F0E88220665}"/>
              </a:ext>
            </a:extLst>
          </p:cNvPr>
          <p:cNvCxnSpPr>
            <a:cxnSpLocks/>
          </p:cNvCxnSpPr>
          <p:nvPr/>
        </p:nvCxnSpPr>
        <p:spPr>
          <a:xfrm>
            <a:off x="1388826" y="2885415"/>
            <a:ext cx="2668638" cy="0"/>
          </a:xfrm>
          <a:prstGeom prst="line">
            <a:avLst/>
          </a:prstGeom>
          <a:ln w="57150">
            <a:solidFill>
              <a:srgbClr val="000000"/>
            </a:solidFill>
          </a:ln>
        </p:spPr>
        <p:style>
          <a:lnRef idx="1">
            <a:schemeClr val="dk1"/>
          </a:lnRef>
          <a:fillRef idx="0">
            <a:schemeClr val="dk1"/>
          </a:fillRef>
          <a:effectRef idx="0">
            <a:schemeClr val="dk1"/>
          </a:effectRef>
          <a:fontRef idx="minor">
            <a:schemeClr val="tx1"/>
          </a:fontRef>
        </p:style>
      </p:cxnSp>
      <p:sp>
        <p:nvSpPr>
          <p:cNvPr id="7" name="Rectangle: Rounded Corners 6">
            <a:extLst>
              <a:ext uri="{FF2B5EF4-FFF2-40B4-BE49-F238E27FC236}">
                <a16:creationId xmlns:a16="http://schemas.microsoft.com/office/drawing/2014/main" id="{344371A1-ABEF-4226-B8D9-3677911A9BBC}"/>
              </a:ext>
            </a:extLst>
          </p:cNvPr>
          <p:cNvSpPr/>
          <p:nvPr/>
        </p:nvSpPr>
        <p:spPr>
          <a:xfrm>
            <a:off x="3190165" y="2888106"/>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0</a:t>
            </a:r>
            <a:endParaRPr lang="en-US" sz="7200" b="1" dirty="0">
              <a:solidFill>
                <a:schemeClr val="tx1"/>
              </a:solidFill>
              <a:latin typeface="+mj-lt"/>
            </a:endParaRPr>
          </a:p>
        </p:txBody>
      </p:sp>
      <p:sp>
        <p:nvSpPr>
          <p:cNvPr id="10" name="Rectangle: Rounded Corners 9">
            <a:extLst>
              <a:ext uri="{FF2B5EF4-FFF2-40B4-BE49-F238E27FC236}">
                <a16:creationId xmlns:a16="http://schemas.microsoft.com/office/drawing/2014/main" id="{ADAF682E-876B-595E-AF6D-B19BAF481D96}"/>
              </a:ext>
            </a:extLst>
          </p:cNvPr>
          <p:cNvSpPr/>
          <p:nvPr/>
        </p:nvSpPr>
        <p:spPr>
          <a:xfrm>
            <a:off x="2629644" y="2885415"/>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4</a:t>
            </a:r>
            <a:endParaRPr lang="en-US" sz="7200" b="1" dirty="0">
              <a:solidFill>
                <a:schemeClr val="tx1"/>
              </a:solidFill>
              <a:latin typeface="+mj-lt"/>
            </a:endParaRPr>
          </a:p>
        </p:txBody>
      </p:sp>
      <p:sp>
        <p:nvSpPr>
          <p:cNvPr id="5" name="Rectangle: Rounded Corners 4">
            <a:extLst>
              <a:ext uri="{FF2B5EF4-FFF2-40B4-BE49-F238E27FC236}">
                <a16:creationId xmlns:a16="http://schemas.microsoft.com/office/drawing/2014/main" id="{A54B6527-30B7-F001-DDF1-BFC5F21145E9}"/>
              </a:ext>
            </a:extLst>
          </p:cNvPr>
          <p:cNvSpPr/>
          <p:nvPr/>
        </p:nvSpPr>
        <p:spPr>
          <a:xfrm>
            <a:off x="2054552" y="2885415"/>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1</a:t>
            </a:r>
            <a:endParaRPr lang="en-US" sz="7200" b="1" dirty="0">
              <a:solidFill>
                <a:schemeClr val="tx1"/>
              </a:solidFill>
              <a:latin typeface="+mj-lt"/>
            </a:endParaRPr>
          </a:p>
        </p:txBody>
      </p:sp>
      <p:sp>
        <p:nvSpPr>
          <p:cNvPr id="9" name="Rectangle: Rounded Corners 8">
            <a:extLst>
              <a:ext uri="{FF2B5EF4-FFF2-40B4-BE49-F238E27FC236}">
                <a16:creationId xmlns:a16="http://schemas.microsoft.com/office/drawing/2014/main" id="{40F3E8F3-886D-43D3-8C5C-3DE8491320C3}"/>
              </a:ext>
            </a:extLst>
          </p:cNvPr>
          <p:cNvSpPr/>
          <p:nvPr/>
        </p:nvSpPr>
        <p:spPr>
          <a:xfrm>
            <a:off x="1467468" y="2893628"/>
            <a:ext cx="802963" cy="876300"/>
          </a:xfrm>
          <a:custGeom>
            <a:avLst/>
            <a:gdLst>
              <a:gd name="connsiteX0" fmla="*/ 0 w 802963"/>
              <a:gd name="connsiteY0" fmla="*/ 133830 h 876300"/>
              <a:gd name="connsiteX1" fmla="*/ 133830 w 802963"/>
              <a:gd name="connsiteY1" fmla="*/ 0 h 876300"/>
              <a:gd name="connsiteX2" fmla="*/ 669133 w 802963"/>
              <a:gd name="connsiteY2" fmla="*/ 0 h 876300"/>
              <a:gd name="connsiteX3" fmla="*/ 802963 w 802963"/>
              <a:gd name="connsiteY3" fmla="*/ 133830 h 876300"/>
              <a:gd name="connsiteX4" fmla="*/ 802963 w 802963"/>
              <a:gd name="connsiteY4" fmla="*/ 742470 h 876300"/>
              <a:gd name="connsiteX5" fmla="*/ 669133 w 802963"/>
              <a:gd name="connsiteY5" fmla="*/ 876300 h 876300"/>
              <a:gd name="connsiteX6" fmla="*/ 133830 w 802963"/>
              <a:gd name="connsiteY6" fmla="*/ 876300 h 876300"/>
              <a:gd name="connsiteX7" fmla="*/ 0 w 802963"/>
              <a:gd name="connsiteY7" fmla="*/ 742470 h 876300"/>
              <a:gd name="connsiteX8" fmla="*/ 0 w 802963"/>
              <a:gd name="connsiteY8" fmla="*/ 13383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63" h="876300" extrusionOk="0">
                <a:moveTo>
                  <a:pt x="0" y="133830"/>
                </a:moveTo>
                <a:cubicBezTo>
                  <a:pt x="-11068" y="73909"/>
                  <a:pt x="43210" y="436"/>
                  <a:pt x="133830" y="0"/>
                </a:cubicBezTo>
                <a:cubicBezTo>
                  <a:pt x="398270" y="22440"/>
                  <a:pt x="428694" y="-16288"/>
                  <a:pt x="669133" y="0"/>
                </a:cubicBezTo>
                <a:cubicBezTo>
                  <a:pt x="748504" y="13090"/>
                  <a:pt x="803149" y="63023"/>
                  <a:pt x="802963" y="133830"/>
                </a:cubicBezTo>
                <a:cubicBezTo>
                  <a:pt x="830573" y="429500"/>
                  <a:pt x="829741" y="552151"/>
                  <a:pt x="802963" y="742470"/>
                </a:cubicBezTo>
                <a:cubicBezTo>
                  <a:pt x="798019" y="813082"/>
                  <a:pt x="759618" y="869541"/>
                  <a:pt x="669133" y="876300"/>
                </a:cubicBezTo>
                <a:cubicBezTo>
                  <a:pt x="405083" y="896717"/>
                  <a:pt x="269188" y="857576"/>
                  <a:pt x="133830" y="876300"/>
                </a:cubicBezTo>
                <a:cubicBezTo>
                  <a:pt x="55615" y="868388"/>
                  <a:pt x="-5677" y="812283"/>
                  <a:pt x="0" y="742470"/>
                </a:cubicBezTo>
                <a:cubicBezTo>
                  <a:pt x="-10261" y="578492"/>
                  <a:pt x="19162" y="394155"/>
                  <a:pt x="0" y="133830"/>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200" b="1" spc="800" dirty="0">
                <a:solidFill>
                  <a:schemeClr val="tx1"/>
                </a:solidFill>
                <a:latin typeface="+mj-lt"/>
              </a:rPr>
              <a:t>4</a:t>
            </a:r>
            <a:endParaRPr lang="en-US" sz="7200" b="1" dirty="0">
              <a:solidFill>
                <a:schemeClr val="tx1"/>
              </a:solidFill>
              <a:latin typeface="+mj-lt"/>
            </a:endParaRPr>
          </a:p>
        </p:txBody>
      </p:sp>
      <p:sp>
        <p:nvSpPr>
          <p:cNvPr id="19" name="Rectangle: Rounded Corners 18">
            <a:extLst>
              <a:ext uri="{FF2B5EF4-FFF2-40B4-BE49-F238E27FC236}">
                <a16:creationId xmlns:a16="http://schemas.microsoft.com/office/drawing/2014/main" id="{F959200B-B480-8F1F-D3E1-A749118704EE}"/>
              </a:ext>
            </a:extLst>
          </p:cNvPr>
          <p:cNvSpPr/>
          <p:nvPr/>
        </p:nvSpPr>
        <p:spPr>
          <a:xfrm>
            <a:off x="4585572" y="855817"/>
            <a:ext cx="7096771" cy="2786272"/>
          </a:xfrm>
          <a:custGeom>
            <a:avLst/>
            <a:gdLst>
              <a:gd name="connsiteX0" fmla="*/ 0 w 7096771"/>
              <a:gd name="connsiteY0" fmla="*/ 464388 h 2786272"/>
              <a:gd name="connsiteX1" fmla="*/ 464388 w 7096771"/>
              <a:gd name="connsiteY1" fmla="*/ 0 h 2786272"/>
              <a:gd name="connsiteX2" fmla="*/ 6632383 w 7096771"/>
              <a:gd name="connsiteY2" fmla="*/ 0 h 2786272"/>
              <a:gd name="connsiteX3" fmla="*/ 7096771 w 7096771"/>
              <a:gd name="connsiteY3" fmla="*/ 464388 h 2786272"/>
              <a:gd name="connsiteX4" fmla="*/ 7096771 w 7096771"/>
              <a:gd name="connsiteY4" fmla="*/ 2321884 h 2786272"/>
              <a:gd name="connsiteX5" fmla="*/ 6632383 w 7096771"/>
              <a:gd name="connsiteY5" fmla="*/ 2786272 h 2786272"/>
              <a:gd name="connsiteX6" fmla="*/ 464388 w 7096771"/>
              <a:gd name="connsiteY6" fmla="*/ 2786272 h 2786272"/>
              <a:gd name="connsiteX7" fmla="*/ 0 w 7096771"/>
              <a:gd name="connsiteY7" fmla="*/ 2321884 h 2786272"/>
              <a:gd name="connsiteX8" fmla="*/ 0 w 7096771"/>
              <a:gd name="connsiteY8" fmla="*/ 464388 h 278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771" h="2786272" fill="none" extrusionOk="0">
                <a:moveTo>
                  <a:pt x="0" y="464388"/>
                </a:moveTo>
                <a:cubicBezTo>
                  <a:pt x="28432" y="173360"/>
                  <a:pt x="178653" y="-7249"/>
                  <a:pt x="464388" y="0"/>
                </a:cubicBezTo>
                <a:cubicBezTo>
                  <a:pt x="2453096" y="18744"/>
                  <a:pt x="4159823" y="-35776"/>
                  <a:pt x="6632383" y="0"/>
                </a:cubicBezTo>
                <a:cubicBezTo>
                  <a:pt x="6906400" y="-3395"/>
                  <a:pt x="7095915" y="191584"/>
                  <a:pt x="7096771" y="464388"/>
                </a:cubicBezTo>
                <a:cubicBezTo>
                  <a:pt x="7201482" y="829453"/>
                  <a:pt x="7225240" y="1398433"/>
                  <a:pt x="7096771" y="2321884"/>
                </a:cubicBezTo>
                <a:cubicBezTo>
                  <a:pt x="7097081" y="2575190"/>
                  <a:pt x="6875682" y="2753476"/>
                  <a:pt x="6632383" y="2786272"/>
                </a:cubicBezTo>
                <a:cubicBezTo>
                  <a:pt x="4896523" y="2735244"/>
                  <a:pt x="1768858" y="2749193"/>
                  <a:pt x="464388" y="2786272"/>
                </a:cubicBezTo>
                <a:cubicBezTo>
                  <a:pt x="204498" y="2788737"/>
                  <a:pt x="10234" y="2583894"/>
                  <a:pt x="0" y="2321884"/>
                </a:cubicBezTo>
                <a:cubicBezTo>
                  <a:pt x="78772" y="1758314"/>
                  <a:pt x="1679" y="895963"/>
                  <a:pt x="0" y="464388"/>
                </a:cubicBezTo>
                <a:close/>
              </a:path>
              <a:path w="7096771" h="2786272" stroke="0" extrusionOk="0">
                <a:moveTo>
                  <a:pt x="0" y="464388"/>
                </a:moveTo>
                <a:cubicBezTo>
                  <a:pt x="-38482" y="193791"/>
                  <a:pt x="207965" y="-24481"/>
                  <a:pt x="464388" y="0"/>
                </a:cubicBezTo>
                <a:cubicBezTo>
                  <a:pt x="1817134" y="-88310"/>
                  <a:pt x="5422833" y="-77351"/>
                  <a:pt x="6632383" y="0"/>
                </a:cubicBezTo>
                <a:cubicBezTo>
                  <a:pt x="6905261" y="4342"/>
                  <a:pt x="7090056" y="211737"/>
                  <a:pt x="7096771" y="464388"/>
                </a:cubicBezTo>
                <a:cubicBezTo>
                  <a:pt x="7188614" y="1038541"/>
                  <a:pt x="7116856" y="1803834"/>
                  <a:pt x="7096771" y="2321884"/>
                </a:cubicBezTo>
                <a:cubicBezTo>
                  <a:pt x="7068368" y="2547612"/>
                  <a:pt x="6890836" y="2817490"/>
                  <a:pt x="6632383" y="2786272"/>
                </a:cubicBezTo>
                <a:cubicBezTo>
                  <a:pt x="4694426" y="2907671"/>
                  <a:pt x="2035651" y="2921817"/>
                  <a:pt x="464388" y="2786272"/>
                </a:cubicBezTo>
                <a:cubicBezTo>
                  <a:pt x="222861" y="2782633"/>
                  <a:pt x="2671" y="2612517"/>
                  <a:pt x="0" y="2321884"/>
                </a:cubicBezTo>
                <a:cubicBezTo>
                  <a:pt x="-96775" y="1547215"/>
                  <a:pt x="-39485" y="874530"/>
                  <a:pt x="0" y="46438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30000"/>
              </a:lnSpc>
              <a:buFont typeface="Arial" panose="020B0604020202020204" pitchFamily="34" charset="0"/>
              <a:buChar char="•"/>
            </a:pPr>
            <a:r>
              <a:rPr lang="en-US" sz="3200" dirty="0">
                <a:solidFill>
                  <a:schemeClr val="tx1"/>
                </a:solidFill>
              </a:rPr>
              <a:t>1 </a:t>
            </a:r>
            <a:r>
              <a:rPr lang="en-US" sz="3200" dirty="0" err="1">
                <a:solidFill>
                  <a:schemeClr val="tx1"/>
                </a:solidFill>
              </a:rPr>
              <a:t>cộng</a:t>
            </a:r>
            <a:r>
              <a:rPr lang="en-US" sz="3200" dirty="0">
                <a:solidFill>
                  <a:schemeClr val="tx1"/>
                </a:solidFill>
              </a:rPr>
              <a:t> 9 </a:t>
            </a:r>
            <a:r>
              <a:rPr lang="en-US" sz="3200" dirty="0" err="1">
                <a:solidFill>
                  <a:schemeClr val="tx1"/>
                </a:solidFill>
              </a:rPr>
              <a:t>bằng</a:t>
            </a:r>
            <a:r>
              <a:rPr lang="en-US" sz="3200" dirty="0">
                <a:solidFill>
                  <a:schemeClr val="tx1"/>
                </a:solidFill>
              </a:rPr>
              <a:t> 10, </a:t>
            </a:r>
            <a:r>
              <a:rPr lang="en-US" sz="3200" dirty="0" err="1">
                <a:solidFill>
                  <a:schemeClr val="tx1"/>
                </a:solidFill>
              </a:rPr>
              <a:t>viết</a:t>
            </a:r>
            <a:r>
              <a:rPr lang="en-US" sz="3200" dirty="0">
                <a:solidFill>
                  <a:schemeClr val="tx1"/>
                </a:solidFill>
              </a:rPr>
              <a:t> 0 </a:t>
            </a:r>
            <a:r>
              <a:rPr lang="en-US" sz="3200" dirty="0" err="1">
                <a:solidFill>
                  <a:schemeClr val="tx1"/>
                </a:solidFill>
              </a:rPr>
              <a:t>nhớ</a:t>
            </a:r>
            <a:r>
              <a:rPr lang="en-US" sz="3200" dirty="0">
                <a:solidFill>
                  <a:schemeClr val="tx1"/>
                </a:solidFill>
              </a:rPr>
              <a:t> 1</a:t>
            </a:r>
          </a:p>
          <a:p>
            <a:pPr marL="285750" indent="-285750">
              <a:lnSpc>
                <a:spcPct val="130000"/>
              </a:lnSpc>
              <a:buFont typeface="Arial" panose="020B0604020202020204" pitchFamily="34" charset="0"/>
              <a:buChar char="•"/>
            </a:pPr>
            <a:r>
              <a:rPr lang="en-US" sz="3200" dirty="0">
                <a:solidFill>
                  <a:schemeClr val="tx1"/>
                </a:solidFill>
              </a:rPr>
              <a:t>2 </a:t>
            </a:r>
            <a:r>
              <a:rPr lang="en-US" sz="3200" dirty="0" err="1">
                <a:solidFill>
                  <a:schemeClr val="tx1"/>
                </a:solidFill>
              </a:rPr>
              <a:t>cộng</a:t>
            </a:r>
            <a:r>
              <a:rPr lang="en-US" sz="3200" dirty="0">
                <a:solidFill>
                  <a:schemeClr val="tx1"/>
                </a:solidFill>
              </a:rPr>
              <a:t> 1 </a:t>
            </a:r>
            <a:r>
              <a:rPr lang="en-US" sz="3200" dirty="0" err="1">
                <a:solidFill>
                  <a:schemeClr val="tx1"/>
                </a:solidFill>
              </a:rPr>
              <a:t>bằng</a:t>
            </a:r>
            <a:r>
              <a:rPr lang="en-US" sz="3200" dirty="0">
                <a:solidFill>
                  <a:schemeClr val="tx1"/>
                </a:solidFill>
              </a:rPr>
              <a:t> 3, </a:t>
            </a:r>
            <a:r>
              <a:rPr lang="en-US" sz="3200" dirty="0" err="1">
                <a:solidFill>
                  <a:schemeClr val="tx1"/>
                </a:solidFill>
              </a:rPr>
              <a:t>thêm</a:t>
            </a:r>
            <a:r>
              <a:rPr lang="en-US" sz="3200" dirty="0">
                <a:solidFill>
                  <a:schemeClr val="tx1"/>
                </a:solidFill>
              </a:rPr>
              <a:t> 1 </a:t>
            </a:r>
            <a:r>
              <a:rPr lang="en-US" sz="3200" dirty="0" err="1">
                <a:solidFill>
                  <a:schemeClr val="tx1"/>
                </a:solidFill>
              </a:rPr>
              <a:t>bằng</a:t>
            </a:r>
            <a:r>
              <a:rPr lang="en-US" sz="3200" dirty="0">
                <a:solidFill>
                  <a:schemeClr val="tx1"/>
                </a:solidFill>
              </a:rPr>
              <a:t> 4, </a:t>
            </a:r>
            <a:r>
              <a:rPr lang="en-US" sz="3200" dirty="0" err="1">
                <a:solidFill>
                  <a:schemeClr val="tx1"/>
                </a:solidFill>
              </a:rPr>
              <a:t>viết</a:t>
            </a:r>
            <a:r>
              <a:rPr lang="en-US" sz="3200" dirty="0">
                <a:solidFill>
                  <a:schemeClr val="tx1"/>
                </a:solidFill>
              </a:rPr>
              <a:t> 4</a:t>
            </a:r>
          </a:p>
          <a:p>
            <a:pPr marL="285750" indent="-285750">
              <a:lnSpc>
                <a:spcPct val="130000"/>
              </a:lnSpc>
              <a:buFont typeface="Arial" panose="020B0604020202020204" pitchFamily="34" charset="0"/>
              <a:buChar char="•"/>
            </a:pPr>
            <a:r>
              <a:rPr lang="en-US" sz="3200" dirty="0">
                <a:solidFill>
                  <a:schemeClr val="tx1"/>
                </a:solidFill>
              </a:rPr>
              <a:t>4 </a:t>
            </a:r>
            <a:r>
              <a:rPr lang="en-US" sz="3200" dirty="0" err="1">
                <a:solidFill>
                  <a:schemeClr val="tx1"/>
                </a:solidFill>
              </a:rPr>
              <a:t>cộng</a:t>
            </a:r>
            <a:r>
              <a:rPr lang="en-US" sz="3200" dirty="0">
                <a:solidFill>
                  <a:schemeClr val="tx1"/>
                </a:solidFill>
              </a:rPr>
              <a:t> 7 </a:t>
            </a:r>
            <a:r>
              <a:rPr lang="en-US" sz="3200" dirty="0" err="1">
                <a:solidFill>
                  <a:schemeClr val="tx1"/>
                </a:solidFill>
              </a:rPr>
              <a:t>bằng</a:t>
            </a:r>
            <a:r>
              <a:rPr lang="en-US" sz="3200" dirty="0">
                <a:solidFill>
                  <a:schemeClr val="tx1"/>
                </a:solidFill>
              </a:rPr>
              <a:t> 11, </a:t>
            </a:r>
            <a:r>
              <a:rPr lang="en-US" sz="3200" dirty="0" err="1">
                <a:solidFill>
                  <a:schemeClr val="tx1"/>
                </a:solidFill>
              </a:rPr>
              <a:t>viết</a:t>
            </a:r>
            <a:r>
              <a:rPr lang="en-US" sz="3200" dirty="0">
                <a:solidFill>
                  <a:schemeClr val="tx1"/>
                </a:solidFill>
              </a:rPr>
              <a:t> 1, </a:t>
            </a:r>
            <a:r>
              <a:rPr lang="en-US" sz="3200" dirty="0" err="1">
                <a:solidFill>
                  <a:schemeClr val="tx1"/>
                </a:solidFill>
              </a:rPr>
              <a:t>nhớ</a:t>
            </a:r>
            <a:r>
              <a:rPr lang="en-US" sz="3200" dirty="0">
                <a:solidFill>
                  <a:schemeClr val="tx1"/>
                </a:solidFill>
              </a:rPr>
              <a:t> 1</a:t>
            </a:r>
          </a:p>
          <a:p>
            <a:pPr marL="285750" indent="-285750">
              <a:lnSpc>
                <a:spcPct val="130000"/>
              </a:lnSpc>
              <a:buFont typeface="Arial" panose="020B0604020202020204" pitchFamily="34" charset="0"/>
              <a:buChar char="•"/>
            </a:pPr>
            <a:r>
              <a:rPr lang="en-US" sz="3200" dirty="0">
                <a:solidFill>
                  <a:schemeClr val="tx1"/>
                </a:solidFill>
              </a:rPr>
              <a:t>1 </a:t>
            </a:r>
            <a:r>
              <a:rPr lang="en-US" sz="3200" dirty="0" err="1">
                <a:solidFill>
                  <a:schemeClr val="tx1"/>
                </a:solidFill>
              </a:rPr>
              <a:t>cộng</a:t>
            </a:r>
            <a:r>
              <a:rPr lang="en-US" sz="3200" dirty="0">
                <a:solidFill>
                  <a:schemeClr val="tx1"/>
                </a:solidFill>
              </a:rPr>
              <a:t> 2 </a:t>
            </a:r>
            <a:r>
              <a:rPr lang="en-US" sz="3200" dirty="0" err="1">
                <a:solidFill>
                  <a:schemeClr val="tx1"/>
                </a:solidFill>
              </a:rPr>
              <a:t>bằng</a:t>
            </a:r>
            <a:r>
              <a:rPr lang="en-US" sz="3200" dirty="0">
                <a:solidFill>
                  <a:schemeClr val="tx1"/>
                </a:solidFill>
              </a:rPr>
              <a:t> 3, </a:t>
            </a:r>
            <a:r>
              <a:rPr lang="en-US" sz="3200" dirty="0" err="1">
                <a:solidFill>
                  <a:schemeClr val="tx1"/>
                </a:solidFill>
              </a:rPr>
              <a:t>thêm</a:t>
            </a:r>
            <a:r>
              <a:rPr lang="en-US" sz="3200" dirty="0">
                <a:solidFill>
                  <a:schemeClr val="tx1"/>
                </a:solidFill>
              </a:rPr>
              <a:t> 1 </a:t>
            </a:r>
            <a:r>
              <a:rPr lang="en-US" sz="3200" dirty="0" err="1">
                <a:solidFill>
                  <a:schemeClr val="tx1"/>
                </a:solidFill>
              </a:rPr>
              <a:t>bằng</a:t>
            </a:r>
            <a:r>
              <a:rPr lang="en-US" sz="3200" dirty="0">
                <a:solidFill>
                  <a:schemeClr val="tx1"/>
                </a:solidFill>
              </a:rPr>
              <a:t> 4, </a:t>
            </a:r>
            <a:r>
              <a:rPr lang="en-US" sz="3200" dirty="0" err="1">
                <a:solidFill>
                  <a:schemeClr val="tx1"/>
                </a:solidFill>
              </a:rPr>
              <a:t>viết</a:t>
            </a:r>
            <a:r>
              <a:rPr lang="en-US" sz="3200" dirty="0">
                <a:solidFill>
                  <a:schemeClr val="tx1"/>
                </a:solidFill>
              </a:rPr>
              <a:t> 4</a:t>
            </a:r>
            <a:endParaRPr lang="vi-VN" sz="3200" dirty="0">
              <a:solidFill>
                <a:schemeClr val="tx1"/>
              </a:solidFill>
            </a:endParaRPr>
          </a:p>
        </p:txBody>
      </p:sp>
      <p:sp>
        <p:nvSpPr>
          <p:cNvPr id="25" name="Rectangle: Rounded Corners 24">
            <a:extLst>
              <a:ext uri="{FF2B5EF4-FFF2-40B4-BE49-F238E27FC236}">
                <a16:creationId xmlns:a16="http://schemas.microsoft.com/office/drawing/2014/main" id="{02A70F20-3221-51DF-4162-12A6E4CEF813}"/>
              </a:ext>
            </a:extLst>
          </p:cNvPr>
          <p:cNvSpPr/>
          <p:nvPr/>
        </p:nvSpPr>
        <p:spPr>
          <a:xfrm>
            <a:off x="457200" y="5525980"/>
            <a:ext cx="4800627" cy="832570"/>
          </a:xfrm>
          <a:prstGeom prst="roundRect">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Đây là phép cộng có nhớ.</a:t>
            </a:r>
          </a:p>
        </p:txBody>
      </p:sp>
      <p:sp>
        <p:nvSpPr>
          <p:cNvPr id="29" name="Rectangle: Rounded Corners 28">
            <a:extLst>
              <a:ext uri="{FF2B5EF4-FFF2-40B4-BE49-F238E27FC236}">
                <a16:creationId xmlns:a16="http://schemas.microsoft.com/office/drawing/2014/main" id="{61204553-25B6-F4D9-238F-43F329386F7D}"/>
              </a:ext>
            </a:extLst>
          </p:cNvPr>
          <p:cNvSpPr/>
          <p:nvPr/>
        </p:nvSpPr>
        <p:spPr>
          <a:xfrm>
            <a:off x="601110" y="4162346"/>
            <a:ext cx="4512809" cy="832570"/>
          </a:xfrm>
          <a:prstGeom prst="roundRect">
            <a:avLst/>
          </a:prstGeom>
          <a:solidFill>
            <a:srgbClr val="CC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cs typeface="Calibri" panose="020F0502020204030204" pitchFamily="34" charset="0"/>
              </a:rPr>
              <a:t>1421 + 2719 = 4140</a:t>
            </a:r>
            <a:endParaRPr lang="vi-VN" sz="40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E54111B2-E933-5C69-841F-5A194FCF3563}"/>
              </a:ext>
            </a:extLst>
          </p:cNvPr>
          <p:cNvSpPr/>
          <p:nvPr/>
        </p:nvSpPr>
        <p:spPr>
          <a:xfrm>
            <a:off x="2708035" y="307686"/>
            <a:ext cx="588378" cy="425541"/>
          </a:xfrm>
          <a:custGeom>
            <a:avLst/>
            <a:gdLst>
              <a:gd name="connsiteX0" fmla="*/ 0 w 588378"/>
              <a:gd name="connsiteY0" fmla="*/ 70925 h 425541"/>
              <a:gd name="connsiteX1" fmla="*/ 70925 w 588378"/>
              <a:gd name="connsiteY1" fmla="*/ 0 h 425541"/>
              <a:gd name="connsiteX2" fmla="*/ 517453 w 588378"/>
              <a:gd name="connsiteY2" fmla="*/ 0 h 425541"/>
              <a:gd name="connsiteX3" fmla="*/ 588378 w 588378"/>
              <a:gd name="connsiteY3" fmla="*/ 70925 h 425541"/>
              <a:gd name="connsiteX4" fmla="*/ 588378 w 588378"/>
              <a:gd name="connsiteY4" fmla="*/ 354616 h 425541"/>
              <a:gd name="connsiteX5" fmla="*/ 517453 w 588378"/>
              <a:gd name="connsiteY5" fmla="*/ 425541 h 425541"/>
              <a:gd name="connsiteX6" fmla="*/ 70925 w 588378"/>
              <a:gd name="connsiteY6" fmla="*/ 425541 h 425541"/>
              <a:gd name="connsiteX7" fmla="*/ 0 w 588378"/>
              <a:gd name="connsiteY7" fmla="*/ 354616 h 425541"/>
              <a:gd name="connsiteX8" fmla="*/ 0 w 588378"/>
              <a:gd name="connsiteY8" fmla="*/ 70925 h 42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378" h="425541" extrusionOk="0">
                <a:moveTo>
                  <a:pt x="0" y="70925"/>
                </a:moveTo>
                <a:cubicBezTo>
                  <a:pt x="-1357" y="33469"/>
                  <a:pt x="30132" y="42"/>
                  <a:pt x="70925" y="0"/>
                </a:cubicBezTo>
                <a:cubicBezTo>
                  <a:pt x="161898" y="-19399"/>
                  <a:pt x="405878" y="-17027"/>
                  <a:pt x="517453" y="0"/>
                </a:cubicBezTo>
                <a:cubicBezTo>
                  <a:pt x="558734" y="5058"/>
                  <a:pt x="588707" y="37245"/>
                  <a:pt x="588378" y="70925"/>
                </a:cubicBezTo>
                <a:cubicBezTo>
                  <a:pt x="578970" y="174786"/>
                  <a:pt x="578291" y="276280"/>
                  <a:pt x="588378" y="354616"/>
                </a:cubicBezTo>
                <a:cubicBezTo>
                  <a:pt x="582343" y="389759"/>
                  <a:pt x="565200" y="422044"/>
                  <a:pt x="517453" y="425541"/>
                </a:cubicBezTo>
                <a:cubicBezTo>
                  <a:pt x="323965" y="412366"/>
                  <a:pt x="242287" y="428183"/>
                  <a:pt x="70925" y="425541"/>
                </a:cubicBezTo>
                <a:cubicBezTo>
                  <a:pt x="28674" y="419878"/>
                  <a:pt x="-2800" y="391765"/>
                  <a:pt x="0" y="354616"/>
                </a:cubicBezTo>
                <a:cubicBezTo>
                  <a:pt x="2653" y="221130"/>
                  <a:pt x="-12399" y="148887"/>
                  <a:pt x="0" y="70925"/>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b="1" spc="800" dirty="0">
                <a:solidFill>
                  <a:srgbClr val="FF0000"/>
                </a:solidFill>
                <a:latin typeface="+mj-lt"/>
              </a:rPr>
              <a:t>1</a:t>
            </a:r>
            <a:endParaRPr lang="en-US" sz="3600" b="1" dirty="0">
              <a:solidFill>
                <a:srgbClr val="FF0000"/>
              </a:solidFill>
              <a:latin typeface="+mj-lt"/>
            </a:endParaRPr>
          </a:p>
        </p:txBody>
      </p:sp>
      <p:sp>
        <p:nvSpPr>
          <p:cNvPr id="12" name="Rectangle: Rounded Corners 11">
            <a:extLst>
              <a:ext uri="{FF2B5EF4-FFF2-40B4-BE49-F238E27FC236}">
                <a16:creationId xmlns:a16="http://schemas.microsoft.com/office/drawing/2014/main" id="{D973D9A9-8999-5E8F-361A-31BA2A5EB290}"/>
              </a:ext>
            </a:extLst>
          </p:cNvPr>
          <p:cNvSpPr/>
          <p:nvPr/>
        </p:nvSpPr>
        <p:spPr>
          <a:xfrm>
            <a:off x="1608951" y="311136"/>
            <a:ext cx="588378" cy="425541"/>
          </a:xfrm>
          <a:custGeom>
            <a:avLst/>
            <a:gdLst>
              <a:gd name="connsiteX0" fmla="*/ 0 w 588378"/>
              <a:gd name="connsiteY0" fmla="*/ 70925 h 425541"/>
              <a:gd name="connsiteX1" fmla="*/ 70925 w 588378"/>
              <a:gd name="connsiteY1" fmla="*/ 0 h 425541"/>
              <a:gd name="connsiteX2" fmla="*/ 517453 w 588378"/>
              <a:gd name="connsiteY2" fmla="*/ 0 h 425541"/>
              <a:gd name="connsiteX3" fmla="*/ 588378 w 588378"/>
              <a:gd name="connsiteY3" fmla="*/ 70925 h 425541"/>
              <a:gd name="connsiteX4" fmla="*/ 588378 w 588378"/>
              <a:gd name="connsiteY4" fmla="*/ 354616 h 425541"/>
              <a:gd name="connsiteX5" fmla="*/ 517453 w 588378"/>
              <a:gd name="connsiteY5" fmla="*/ 425541 h 425541"/>
              <a:gd name="connsiteX6" fmla="*/ 70925 w 588378"/>
              <a:gd name="connsiteY6" fmla="*/ 425541 h 425541"/>
              <a:gd name="connsiteX7" fmla="*/ 0 w 588378"/>
              <a:gd name="connsiteY7" fmla="*/ 354616 h 425541"/>
              <a:gd name="connsiteX8" fmla="*/ 0 w 588378"/>
              <a:gd name="connsiteY8" fmla="*/ 70925 h 42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378" h="425541" extrusionOk="0">
                <a:moveTo>
                  <a:pt x="0" y="70925"/>
                </a:moveTo>
                <a:cubicBezTo>
                  <a:pt x="-1357" y="33469"/>
                  <a:pt x="30132" y="42"/>
                  <a:pt x="70925" y="0"/>
                </a:cubicBezTo>
                <a:cubicBezTo>
                  <a:pt x="161898" y="-19399"/>
                  <a:pt x="405878" y="-17027"/>
                  <a:pt x="517453" y="0"/>
                </a:cubicBezTo>
                <a:cubicBezTo>
                  <a:pt x="558734" y="5058"/>
                  <a:pt x="588707" y="37245"/>
                  <a:pt x="588378" y="70925"/>
                </a:cubicBezTo>
                <a:cubicBezTo>
                  <a:pt x="578970" y="174786"/>
                  <a:pt x="578291" y="276280"/>
                  <a:pt x="588378" y="354616"/>
                </a:cubicBezTo>
                <a:cubicBezTo>
                  <a:pt x="582343" y="389759"/>
                  <a:pt x="565200" y="422044"/>
                  <a:pt x="517453" y="425541"/>
                </a:cubicBezTo>
                <a:cubicBezTo>
                  <a:pt x="323965" y="412366"/>
                  <a:pt x="242287" y="428183"/>
                  <a:pt x="70925" y="425541"/>
                </a:cubicBezTo>
                <a:cubicBezTo>
                  <a:pt x="28674" y="419878"/>
                  <a:pt x="-2800" y="391765"/>
                  <a:pt x="0" y="354616"/>
                </a:cubicBezTo>
                <a:cubicBezTo>
                  <a:pt x="2653" y="221130"/>
                  <a:pt x="-12399" y="148887"/>
                  <a:pt x="0" y="70925"/>
                </a:cubicBezTo>
                <a:close/>
              </a:path>
            </a:pathLst>
          </a:custGeom>
          <a:no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b="1" spc="800" dirty="0">
                <a:solidFill>
                  <a:srgbClr val="FF0000"/>
                </a:solidFill>
                <a:latin typeface="+mj-lt"/>
              </a:rPr>
              <a:t>1</a:t>
            </a:r>
            <a:endParaRPr lang="en-US" sz="3600" b="1" dirty="0">
              <a:solidFill>
                <a:srgbClr val="FF0000"/>
              </a:solidFill>
              <a:latin typeface="+mj-lt"/>
            </a:endParaRPr>
          </a:p>
        </p:txBody>
      </p:sp>
    </p:spTree>
    <p:extLst>
      <p:ext uri="{BB962C8B-B14F-4D97-AF65-F5344CB8AC3E}">
        <p14:creationId xmlns:p14="http://schemas.microsoft.com/office/powerpoint/2010/main" val="34446928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500"/>
                                        <p:tgtEl>
                                          <p:spTgt spid="19">
                                            <p:txEl>
                                              <p:pRg st="0" end="0"/>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anim calcmode="lin" valueType="num">
                                      <p:cBhvr>
                                        <p:cTn id="29" dur="750" fill="hold"/>
                                        <p:tgtEl>
                                          <p:spTgt spid="7"/>
                                        </p:tgtEl>
                                        <p:attrNameLst>
                                          <p:attrName>ppt_x</p:attrName>
                                        </p:attrNameLst>
                                      </p:cBhvr>
                                      <p:tavLst>
                                        <p:tav tm="0">
                                          <p:val>
                                            <p:strVal val="#ppt_x"/>
                                          </p:val>
                                        </p:tav>
                                        <p:tav tm="100000">
                                          <p:val>
                                            <p:strVal val="#ppt_x"/>
                                          </p:val>
                                        </p:tav>
                                      </p:tavLst>
                                    </p:anim>
                                    <p:anim calcmode="lin" valueType="num">
                                      <p:cBhvr>
                                        <p:cTn id="30" dur="750" fill="hold"/>
                                        <p:tgtEl>
                                          <p:spTgt spid="7"/>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xEl>
                                              <p:pRg st="1" end="1"/>
                                            </p:txEl>
                                          </p:spTgt>
                                        </p:tgtEl>
                                        <p:attrNameLst>
                                          <p:attrName>style.visibility</p:attrName>
                                        </p:attrNameLst>
                                      </p:cBhvr>
                                      <p:to>
                                        <p:strVal val="visible"/>
                                      </p:to>
                                    </p:set>
                                    <p:animEffect transition="in" filter="fade">
                                      <p:cBhvr>
                                        <p:cTn id="38" dur="500"/>
                                        <p:tgtEl>
                                          <p:spTgt spid="19">
                                            <p:txEl>
                                              <p:pRg st="1" end="1"/>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ppt_x</p:attrName>
                                        </p:attrNameLst>
                                      </p:cBhvr>
                                      <p:tavLst>
                                        <p:tav tm="0">
                                          <p:val>
                                            <p:strVal val="#ppt_x"/>
                                          </p:val>
                                        </p:tav>
                                        <p:tav tm="100000">
                                          <p:val>
                                            <p:strVal val="#ppt_x"/>
                                          </p:val>
                                        </p:tav>
                                      </p:tavLst>
                                    </p:anim>
                                    <p:anim calcmode="lin" valueType="num">
                                      <p:cBhvr>
                                        <p:cTn id="47" dur="750" fill="hold"/>
                                        <p:tgtEl>
                                          <p:spTgt spid="10"/>
                                        </p:tgtEl>
                                        <p:attrNameLst>
                                          <p:attrName>ppt_y</p:attrName>
                                        </p:attrNameLst>
                                      </p:cBhvr>
                                      <p:tavLst>
                                        <p:tav tm="0">
                                          <p:val>
                                            <p:strVal val="#ppt_y+.1"/>
                                          </p:val>
                                        </p:tav>
                                        <p:tav tm="100000">
                                          <p:val>
                                            <p:strVal val="#ppt_y"/>
                                          </p:val>
                                        </p:tav>
                                      </p:tavLst>
                                    </p:anim>
                                  </p:childTnLst>
                                </p:cTn>
                              </p:par>
                              <p:par>
                                <p:cTn id="48" presetID="10" presetClass="exit" presetSubtype="0" fill="hold" grpId="1"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xEl>
                                              <p:pRg st="2" end="2"/>
                                            </p:txEl>
                                          </p:spTgt>
                                        </p:tgtEl>
                                        <p:attrNameLst>
                                          <p:attrName>style.visibility</p:attrName>
                                        </p:attrNameLst>
                                      </p:cBhvr>
                                      <p:to>
                                        <p:strVal val="visible"/>
                                      </p:to>
                                    </p:set>
                                    <p:animEffect transition="in" filter="fade">
                                      <p:cBhvr>
                                        <p:cTn id="55" dur="500"/>
                                        <p:tgtEl>
                                          <p:spTgt spid="19">
                                            <p:txEl>
                                              <p:pRg st="2" end="2"/>
                                            </p:tx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childTnLst>
                          </p:cTn>
                        </p:par>
                        <p:par>
                          <p:cTn id="59" fill="hold">
                            <p:stCondLst>
                              <p:cond delay="500"/>
                            </p:stCondLst>
                            <p:childTnLst>
                              <p:par>
                                <p:cTn id="60" presetID="42" presetClass="entr" presetSubtype="0"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50"/>
                                        <p:tgtEl>
                                          <p:spTgt spid="5"/>
                                        </p:tgtEl>
                                      </p:cBhvr>
                                    </p:animEffect>
                                    <p:anim calcmode="lin" valueType="num">
                                      <p:cBhvr>
                                        <p:cTn id="63" dur="750" fill="hold"/>
                                        <p:tgtEl>
                                          <p:spTgt spid="5"/>
                                        </p:tgtEl>
                                        <p:attrNameLst>
                                          <p:attrName>ppt_x</p:attrName>
                                        </p:attrNameLst>
                                      </p:cBhvr>
                                      <p:tavLst>
                                        <p:tav tm="0">
                                          <p:val>
                                            <p:strVal val="#ppt_x"/>
                                          </p:val>
                                        </p:tav>
                                        <p:tav tm="100000">
                                          <p:val>
                                            <p:strVal val="#ppt_x"/>
                                          </p:val>
                                        </p:tav>
                                      </p:tavLst>
                                    </p:anim>
                                    <p:anim calcmode="lin" valueType="num">
                                      <p:cBhvr>
                                        <p:cTn id="64" dur="750" fill="hold"/>
                                        <p:tgtEl>
                                          <p:spTgt spid="5"/>
                                        </p:tgtEl>
                                        <p:attrNameLst>
                                          <p:attrName>ppt_y</p:attrName>
                                        </p:attrNameLst>
                                      </p:cBhvr>
                                      <p:tavLst>
                                        <p:tav tm="0">
                                          <p:val>
                                            <p:strVal val="#ppt_y+.1"/>
                                          </p:val>
                                        </p:tav>
                                        <p:tav tm="100000">
                                          <p:val>
                                            <p:strVal val="#ppt_y"/>
                                          </p:val>
                                        </p:tav>
                                      </p:tavLst>
                                    </p:anim>
                                  </p:childTnLst>
                                </p:cTn>
                              </p:par>
                              <p:par>
                                <p:cTn id="65" presetID="16" presetClass="entr" presetSubtype="21"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xEl>
                                              <p:pRg st="3" end="3"/>
                                            </p:txEl>
                                          </p:spTgt>
                                        </p:tgtEl>
                                        <p:attrNameLst>
                                          <p:attrName>style.visibility</p:attrName>
                                        </p:attrNameLst>
                                      </p:cBhvr>
                                      <p:to>
                                        <p:strVal val="visible"/>
                                      </p:to>
                                    </p:set>
                                    <p:animEffect transition="in" filter="fade">
                                      <p:cBhvr>
                                        <p:cTn id="72" dur="500"/>
                                        <p:tgtEl>
                                          <p:spTgt spid="19">
                                            <p:txEl>
                                              <p:pRg st="3" end="3"/>
                                            </p:txEl>
                                          </p:spTgt>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up)">
                                      <p:cBhvr>
                                        <p:cTn id="75" dur="500"/>
                                        <p:tgtEl>
                                          <p:spTgt spid="18"/>
                                        </p:tgtEl>
                                      </p:cBhvr>
                                    </p:animEffect>
                                  </p:childTnLst>
                                </p:cTn>
                              </p:par>
                            </p:childTnLst>
                          </p:cTn>
                        </p:par>
                        <p:par>
                          <p:cTn id="76" fill="hold">
                            <p:stCondLst>
                              <p:cond delay="500"/>
                            </p:stCondLst>
                            <p:childTnLst>
                              <p:par>
                                <p:cTn id="77" presetID="42" presetClass="entr" presetSubtype="0" fill="hold" grpId="0"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750"/>
                                        <p:tgtEl>
                                          <p:spTgt spid="9"/>
                                        </p:tgtEl>
                                      </p:cBhvr>
                                    </p:animEffect>
                                    <p:anim calcmode="lin" valueType="num">
                                      <p:cBhvr>
                                        <p:cTn id="80" dur="750" fill="hold"/>
                                        <p:tgtEl>
                                          <p:spTgt spid="9"/>
                                        </p:tgtEl>
                                        <p:attrNameLst>
                                          <p:attrName>ppt_x</p:attrName>
                                        </p:attrNameLst>
                                      </p:cBhvr>
                                      <p:tavLst>
                                        <p:tav tm="0">
                                          <p:val>
                                            <p:strVal val="#ppt_x"/>
                                          </p:val>
                                        </p:tav>
                                        <p:tav tm="100000">
                                          <p:val>
                                            <p:strVal val="#ppt_x"/>
                                          </p:val>
                                        </p:tav>
                                      </p:tavLst>
                                    </p:anim>
                                    <p:anim calcmode="lin" valueType="num">
                                      <p:cBhvr>
                                        <p:cTn id="81" dur="750" fill="hold"/>
                                        <p:tgtEl>
                                          <p:spTgt spid="9"/>
                                        </p:tgtEl>
                                        <p:attrNameLst>
                                          <p:attrName>ppt_y</p:attrName>
                                        </p:attrNameLst>
                                      </p:cBhvr>
                                      <p:tavLst>
                                        <p:tav tm="0">
                                          <p:val>
                                            <p:strVal val="#ppt_y+.1"/>
                                          </p:val>
                                        </p:tav>
                                        <p:tav tm="100000">
                                          <p:val>
                                            <p:strVal val="#ppt_y"/>
                                          </p:val>
                                        </p:tav>
                                      </p:tavLst>
                                    </p:anim>
                                  </p:childTnLst>
                                </p:cTn>
                              </p:par>
                              <p:par>
                                <p:cTn id="82" presetID="10" presetClass="exit" presetSubtype="0" fill="hold" grpId="1"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1000"/>
                                        <p:tgtEl>
                                          <p:spTgt spid="29"/>
                                        </p:tgtEl>
                                      </p:cBhvr>
                                    </p:animEffect>
                                    <p:anim calcmode="lin" valueType="num">
                                      <p:cBhvr>
                                        <p:cTn id="90" dur="1000" fill="hold"/>
                                        <p:tgtEl>
                                          <p:spTgt spid="29"/>
                                        </p:tgtEl>
                                        <p:attrNameLst>
                                          <p:attrName>ppt_x</p:attrName>
                                        </p:attrNameLst>
                                      </p:cBhvr>
                                      <p:tavLst>
                                        <p:tav tm="0">
                                          <p:val>
                                            <p:strVal val="#ppt_x"/>
                                          </p:val>
                                        </p:tav>
                                        <p:tav tm="100000">
                                          <p:val>
                                            <p:strVal val="#ppt_x"/>
                                          </p:val>
                                        </p:tav>
                                      </p:tavLst>
                                    </p:anim>
                                    <p:anim calcmode="lin" valueType="num">
                                      <p:cBhvr>
                                        <p:cTn id="9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1000"/>
                                        <p:tgtEl>
                                          <p:spTgt spid="25"/>
                                        </p:tgtEl>
                                      </p:cBhvr>
                                    </p:animEffect>
                                    <p:anim calcmode="lin" valueType="num">
                                      <p:cBhvr>
                                        <p:cTn id="97" dur="1000" fill="hold"/>
                                        <p:tgtEl>
                                          <p:spTgt spid="25"/>
                                        </p:tgtEl>
                                        <p:attrNameLst>
                                          <p:attrName>ppt_x</p:attrName>
                                        </p:attrNameLst>
                                      </p:cBhvr>
                                      <p:tavLst>
                                        <p:tav tm="0">
                                          <p:val>
                                            <p:strVal val="#ppt_x"/>
                                          </p:val>
                                        </p:tav>
                                        <p:tav tm="100000">
                                          <p:val>
                                            <p:strVal val="#ppt_x"/>
                                          </p:val>
                                        </p:tav>
                                      </p:tavLst>
                                    </p:anim>
                                    <p:anim calcmode="lin" valueType="num">
                                      <p:cBhvr>
                                        <p:cTn id="9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7" grpId="0" uiExpand="1" animBg="1"/>
      <p:bldP spid="18" grpId="0" animBg="1"/>
      <p:bldP spid="26" grpId="0" uiExpand="1" animBg="1"/>
      <p:bldP spid="21" grpId="0"/>
      <p:bldP spid="8" grpId="0"/>
      <p:bldP spid="3" grpId="0"/>
      <p:bldP spid="7" grpId="0" uiExpand="1"/>
      <p:bldP spid="10" grpId="0" uiExpand="1"/>
      <p:bldP spid="5" grpId="0" uiExpand="1"/>
      <p:bldP spid="9" grpId="0"/>
      <p:bldP spid="19" grpId="0" uiExpand="1" build="p"/>
      <p:bldP spid="25" grpId="0" animBg="1"/>
      <p:bldP spid="29" grpId="0" animBg="1"/>
      <p:bldP spid="11" grpId="0"/>
      <p:bldP spid="11" grpId="1"/>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266700"/>
            <a:ext cx="11658600" cy="63627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a:off x="3866750" y="838200"/>
            <a:ext cx="7482134"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Muốn</a:t>
            </a:r>
            <a:r>
              <a:rPr lang="en-US" sz="3600" dirty="0"/>
              <a:t> </a:t>
            </a:r>
            <a:r>
              <a:rPr lang="en-US" sz="3600" dirty="0" err="1"/>
              <a:t>cộng</a:t>
            </a:r>
            <a:r>
              <a:rPr lang="en-US" sz="3600" dirty="0"/>
              <a:t> </a:t>
            </a:r>
            <a:r>
              <a:rPr lang="en-US" sz="3600" dirty="0" err="1"/>
              <a:t>các</a:t>
            </a:r>
            <a:r>
              <a:rPr lang="en-US" sz="3600" dirty="0"/>
              <a:t> </a:t>
            </a:r>
            <a:r>
              <a:rPr lang="en-US" sz="3600" dirty="0" err="1"/>
              <a:t>số</a:t>
            </a:r>
            <a:r>
              <a:rPr lang="en-US" sz="3600" dirty="0"/>
              <a:t> </a:t>
            </a:r>
            <a:r>
              <a:rPr lang="en-US" sz="3600" dirty="0" err="1"/>
              <a:t>có</a:t>
            </a:r>
            <a:r>
              <a:rPr lang="en-US" sz="3600" dirty="0"/>
              <a:t> </a:t>
            </a:r>
            <a:r>
              <a:rPr lang="en-US" sz="3600" dirty="0" err="1"/>
              <a:t>bốn</a:t>
            </a:r>
            <a:r>
              <a:rPr lang="en-US" sz="3600" dirty="0"/>
              <a:t> </a:t>
            </a:r>
            <a:r>
              <a:rPr lang="en-US" sz="3600" dirty="0" err="1"/>
              <a:t>chữ</a:t>
            </a:r>
            <a:r>
              <a:rPr lang="en-US" sz="3600" dirty="0"/>
              <a:t> </a:t>
            </a:r>
            <a:r>
              <a:rPr lang="en-US" sz="3600" dirty="0" err="1"/>
              <a:t>số</a:t>
            </a:r>
            <a:r>
              <a:rPr lang="en-US" sz="3600" dirty="0"/>
              <a:t> ta </a:t>
            </a:r>
            <a:r>
              <a:rPr lang="en-US" sz="3600" dirty="0" err="1"/>
              <a:t>làm</a:t>
            </a:r>
            <a:r>
              <a:rPr lang="en-US" sz="3600" dirty="0"/>
              <a:t> </a:t>
            </a:r>
            <a:r>
              <a:rPr lang="en-US" sz="3600" dirty="0" err="1"/>
              <a:t>như</a:t>
            </a:r>
            <a:r>
              <a:rPr lang="en-US" sz="3600" dirty="0"/>
              <a:t> </a:t>
            </a:r>
            <a:r>
              <a:rPr lang="en-US" sz="3600" dirty="0" err="1"/>
              <a:t>sau</a:t>
            </a:r>
            <a:r>
              <a:rPr lang="en-US" sz="3600" dirty="0"/>
              <a:t>:</a:t>
            </a:r>
            <a:endParaRPr lang="en-US" sz="3600" dirty="0">
              <a:solidFill>
                <a:srgbClr val="FF0000"/>
              </a:solidFill>
            </a:endParaRPr>
          </a:p>
        </p:txBody>
      </p:sp>
      <p:pic>
        <p:nvPicPr>
          <p:cNvPr id="12" name="Picture 8" descr="Tổng hợp ảnh Doremon PNG">
            <a:hlinkClick r:id="rId3" action="ppaction://hlinksldjump"/>
            <a:extLst>
              <a:ext uri="{FF2B5EF4-FFF2-40B4-BE49-F238E27FC236}">
                <a16:creationId xmlns:a16="http://schemas.microsoft.com/office/drawing/2014/main" id="{B7035E96-4A55-9B28-B2EF-5954F8B7D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2056716"/>
            <a:ext cx="3102292" cy="4458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C722E81-02C4-4F5C-8F39-E1683C0123BA}"/>
              </a:ext>
            </a:extLst>
          </p:cNvPr>
          <p:cNvSpPr/>
          <p:nvPr/>
        </p:nvSpPr>
        <p:spPr>
          <a:xfrm>
            <a:off x="3866750" y="2452719"/>
            <a:ext cx="7482134" cy="3567081"/>
          </a:xfrm>
          <a:custGeom>
            <a:avLst/>
            <a:gdLst>
              <a:gd name="connsiteX0" fmla="*/ 0 w 7482134"/>
              <a:gd name="connsiteY0" fmla="*/ 594525 h 3567081"/>
              <a:gd name="connsiteX1" fmla="*/ 594525 w 7482134"/>
              <a:gd name="connsiteY1" fmla="*/ 0 h 3567081"/>
              <a:gd name="connsiteX2" fmla="*/ 6887609 w 7482134"/>
              <a:gd name="connsiteY2" fmla="*/ 0 h 3567081"/>
              <a:gd name="connsiteX3" fmla="*/ 7482134 w 7482134"/>
              <a:gd name="connsiteY3" fmla="*/ 594525 h 3567081"/>
              <a:gd name="connsiteX4" fmla="*/ 7482134 w 7482134"/>
              <a:gd name="connsiteY4" fmla="*/ 2972556 h 3567081"/>
              <a:gd name="connsiteX5" fmla="*/ 6887609 w 7482134"/>
              <a:gd name="connsiteY5" fmla="*/ 3567081 h 3567081"/>
              <a:gd name="connsiteX6" fmla="*/ 594525 w 7482134"/>
              <a:gd name="connsiteY6" fmla="*/ 3567081 h 3567081"/>
              <a:gd name="connsiteX7" fmla="*/ 0 w 7482134"/>
              <a:gd name="connsiteY7" fmla="*/ 2972556 h 3567081"/>
              <a:gd name="connsiteX8" fmla="*/ 0 w 7482134"/>
              <a:gd name="connsiteY8" fmla="*/ 594525 h 35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2134" h="3567081" fill="none" extrusionOk="0">
                <a:moveTo>
                  <a:pt x="0" y="594525"/>
                </a:moveTo>
                <a:cubicBezTo>
                  <a:pt x="23283" y="237882"/>
                  <a:pt x="225603" y="-10051"/>
                  <a:pt x="594525" y="0"/>
                </a:cubicBezTo>
                <a:cubicBezTo>
                  <a:pt x="2908505" y="18744"/>
                  <a:pt x="4526176" y="-35776"/>
                  <a:pt x="6887609" y="0"/>
                </a:cubicBezTo>
                <a:cubicBezTo>
                  <a:pt x="7269243" y="-10313"/>
                  <a:pt x="7481809" y="259976"/>
                  <a:pt x="7482134" y="594525"/>
                </a:cubicBezTo>
                <a:cubicBezTo>
                  <a:pt x="7569578" y="1094379"/>
                  <a:pt x="7574402" y="2251190"/>
                  <a:pt x="7482134" y="2972556"/>
                </a:cubicBezTo>
                <a:cubicBezTo>
                  <a:pt x="7483223" y="3289784"/>
                  <a:pt x="7210394" y="3553236"/>
                  <a:pt x="6887609" y="3567081"/>
                </a:cubicBezTo>
                <a:cubicBezTo>
                  <a:pt x="4568954" y="3516053"/>
                  <a:pt x="2648720" y="3530002"/>
                  <a:pt x="594525" y="3567081"/>
                </a:cubicBezTo>
                <a:cubicBezTo>
                  <a:pt x="233845" y="3590410"/>
                  <a:pt x="32644" y="3318564"/>
                  <a:pt x="0" y="2972556"/>
                </a:cubicBezTo>
                <a:cubicBezTo>
                  <a:pt x="36009" y="2434508"/>
                  <a:pt x="-149224" y="1700414"/>
                  <a:pt x="0" y="594525"/>
                </a:cubicBezTo>
                <a:close/>
              </a:path>
              <a:path w="7482134" h="3567081" stroke="0" extrusionOk="0">
                <a:moveTo>
                  <a:pt x="0" y="594525"/>
                </a:moveTo>
                <a:cubicBezTo>
                  <a:pt x="-30414" y="255016"/>
                  <a:pt x="266298" y="-57985"/>
                  <a:pt x="594525" y="0"/>
                </a:cubicBezTo>
                <a:cubicBezTo>
                  <a:pt x="2725768" y="-88310"/>
                  <a:pt x="4191719" y="-77351"/>
                  <a:pt x="6887609" y="0"/>
                </a:cubicBezTo>
                <a:cubicBezTo>
                  <a:pt x="7261093" y="11948"/>
                  <a:pt x="7457580" y="280160"/>
                  <a:pt x="7482134" y="594525"/>
                </a:cubicBezTo>
                <a:cubicBezTo>
                  <a:pt x="7337164" y="1270613"/>
                  <a:pt x="7494001" y="2666490"/>
                  <a:pt x="7482134" y="2972556"/>
                </a:cubicBezTo>
                <a:cubicBezTo>
                  <a:pt x="7473774" y="3291853"/>
                  <a:pt x="7219340" y="3620464"/>
                  <a:pt x="6887609" y="3567081"/>
                </a:cubicBezTo>
                <a:cubicBezTo>
                  <a:pt x="4631722" y="3688480"/>
                  <a:pt x="2346762" y="3702626"/>
                  <a:pt x="594525" y="3567081"/>
                </a:cubicBezTo>
                <a:cubicBezTo>
                  <a:pt x="282414" y="3563128"/>
                  <a:pt x="352" y="3305406"/>
                  <a:pt x="0" y="2972556"/>
                </a:cubicBezTo>
                <a:cubicBezTo>
                  <a:pt x="-43329" y="2419744"/>
                  <a:pt x="72630" y="1637027"/>
                  <a:pt x="0" y="594525"/>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5" name="TextBox 4">
            <a:extLst>
              <a:ext uri="{FF2B5EF4-FFF2-40B4-BE49-F238E27FC236}">
                <a16:creationId xmlns:a16="http://schemas.microsoft.com/office/drawing/2014/main" id="{FF79648E-98A7-35C2-8452-C2AA675143FC}"/>
              </a:ext>
            </a:extLst>
          </p:cNvPr>
          <p:cNvSpPr txBox="1"/>
          <p:nvPr/>
        </p:nvSpPr>
        <p:spPr>
          <a:xfrm>
            <a:off x="4691348" y="2719396"/>
            <a:ext cx="6433852" cy="1200329"/>
          </a:xfrm>
          <a:prstGeom prst="rect">
            <a:avLst/>
          </a:prstGeom>
          <a:noFill/>
        </p:spPr>
        <p:txBody>
          <a:bodyPr wrap="square" rtlCol="0">
            <a:spAutoFit/>
          </a:bodyPr>
          <a:lstStyle/>
          <a:p>
            <a:pPr algn="just"/>
            <a:r>
              <a:rPr lang="en-US" sz="3600" b="1" dirty="0" err="1">
                <a:solidFill>
                  <a:schemeClr val="accent6">
                    <a:lumMod val="75000"/>
                  </a:schemeClr>
                </a:solidFill>
                <a:latin typeface="+mj-lt"/>
              </a:rPr>
              <a:t>Cộng</a:t>
            </a:r>
            <a:r>
              <a:rPr lang="en-US" sz="3600" b="1" dirty="0">
                <a:solidFill>
                  <a:schemeClr val="accent6">
                    <a:lumMod val="75000"/>
                  </a:schemeClr>
                </a:solidFill>
                <a:latin typeface="+mj-lt"/>
              </a:rPr>
              <a:t> </a:t>
            </a:r>
            <a:r>
              <a:rPr lang="en-US" sz="3600" b="1" dirty="0" err="1">
                <a:solidFill>
                  <a:schemeClr val="accent6">
                    <a:lumMod val="75000"/>
                  </a:schemeClr>
                </a:solidFill>
                <a:latin typeface="+mj-lt"/>
              </a:rPr>
              <a:t>theo</a:t>
            </a:r>
            <a:r>
              <a:rPr lang="en-US" sz="3600" b="1" dirty="0">
                <a:solidFill>
                  <a:schemeClr val="accent6">
                    <a:lumMod val="75000"/>
                  </a:schemeClr>
                </a:solidFill>
                <a:latin typeface="+mj-lt"/>
              </a:rPr>
              <a:t> </a:t>
            </a:r>
            <a:r>
              <a:rPr lang="en-US" sz="3600" b="1" dirty="0" err="1">
                <a:solidFill>
                  <a:schemeClr val="accent6">
                    <a:lumMod val="75000"/>
                  </a:schemeClr>
                </a:solidFill>
                <a:latin typeface="+mj-lt"/>
              </a:rPr>
              <a:t>thứ</a:t>
            </a:r>
            <a:r>
              <a:rPr lang="en-US" sz="3600" b="1" dirty="0">
                <a:solidFill>
                  <a:schemeClr val="accent6">
                    <a:lumMod val="75000"/>
                  </a:schemeClr>
                </a:solidFill>
                <a:latin typeface="+mj-lt"/>
              </a:rPr>
              <a:t> </a:t>
            </a:r>
            <a:r>
              <a:rPr lang="en-US" sz="3600" b="1" dirty="0" err="1">
                <a:solidFill>
                  <a:schemeClr val="accent6">
                    <a:lumMod val="75000"/>
                  </a:schemeClr>
                </a:solidFill>
                <a:latin typeface="+mj-lt"/>
              </a:rPr>
              <a:t>tự</a:t>
            </a:r>
            <a:r>
              <a:rPr lang="en-US" sz="3600" b="1" dirty="0">
                <a:solidFill>
                  <a:schemeClr val="accent6">
                    <a:lumMod val="75000"/>
                  </a:schemeClr>
                </a:solidFill>
                <a:latin typeface="+mj-lt"/>
              </a:rPr>
              <a:t> </a:t>
            </a:r>
            <a:r>
              <a:rPr lang="en-US" sz="3600" b="1" dirty="0" err="1">
                <a:solidFill>
                  <a:schemeClr val="accent6">
                    <a:lumMod val="75000"/>
                  </a:schemeClr>
                </a:solidFill>
                <a:latin typeface="+mj-lt"/>
              </a:rPr>
              <a:t>từ</a:t>
            </a:r>
            <a:r>
              <a:rPr lang="en-US" sz="3600" b="1" dirty="0">
                <a:solidFill>
                  <a:schemeClr val="accent6">
                    <a:lumMod val="75000"/>
                  </a:schemeClr>
                </a:solidFill>
                <a:latin typeface="+mj-lt"/>
              </a:rPr>
              <a:t> </a:t>
            </a:r>
            <a:r>
              <a:rPr lang="en-US" sz="3600" b="1" dirty="0" err="1">
                <a:solidFill>
                  <a:schemeClr val="accent6">
                    <a:lumMod val="75000"/>
                  </a:schemeClr>
                </a:solidFill>
                <a:latin typeface="+mj-lt"/>
              </a:rPr>
              <a:t>phải</a:t>
            </a:r>
            <a:r>
              <a:rPr lang="en-US" sz="3600" b="1" dirty="0">
                <a:solidFill>
                  <a:schemeClr val="accent6">
                    <a:lumMod val="75000"/>
                  </a:schemeClr>
                </a:solidFill>
                <a:latin typeface="+mj-lt"/>
              </a:rPr>
              <a:t> sang </a:t>
            </a:r>
            <a:r>
              <a:rPr lang="en-US" sz="3600" b="1" dirty="0" err="1">
                <a:solidFill>
                  <a:schemeClr val="accent6">
                    <a:lumMod val="75000"/>
                  </a:schemeClr>
                </a:solidFill>
                <a:latin typeface="+mj-lt"/>
              </a:rPr>
              <a:t>trái</a:t>
            </a:r>
            <a:r>
              <a:rPr lang="en-US" sz="3600" b="1" dirty="0">
                <a:solidFill>
                  <a:schemeClr val="accent6">
                    <a:lumMod val="75000"/>
                  </a:schemeClr>
                </a:solidFill>
                <a:latin typeface="+mj-lt"/>
              </a:rPr>
              <a:t>.</a:t>
            </a:r>
            <a:endParaRPr lang="vi-VN" sz="3600" b="1" dirty="0">
              <a:solidFill>
                <a:schemeClr val="accent6">
                  <a:lumMod val="75000"/>
                </a:schemeClr>
              </a:solidFill>
              <a:latin typeface="+mj-lt"/>
            </a:endParaRPr>
          </a:p>
        </p:txBody>
      </p:sp>
      <p:sp>
        <p:nvSpPr>
          <p:cNvPr id="6" name="TextBox 5">
            <a:extLst>
              <a:ext uri="{FF2B5EF4-FFF2-40B4-BE49-F238E27FC236}">
                <a16:creationId xmlns:a16="http://schemas.microsoft.com/office/drawing/2014/main" id="{4FCFF471-1AAF-B2A9-AF66-6555AA682E2B}"/>
              </a:ext>
            </a:extLst>
          </p:cNvPr>
          <p:cNvSpPr txBox="1"/>
          <p:nvPr/>
        </p:nvSpPr>
        <p:spPr>
          <a:xfrm>
            <a:off x="4691347" y="4056864"/>
            <a:ext cx="6433853" cy="1754326"/>
          </a:xfrm>
          <a:prstGeom prst="rect">
            <a:avLst/>
          </a:prstGeom>
          <a:noFill/>
        </p:spPr>
        <p:txBody>
          <a:bodyPr wrap="square" rtlCol="0">
            <a:spAutoFit/>
          </a:bodyPr>
          <a:lstStyle/>
          <a:p>
            <a:pPr algn="just"/>
            <a:r>
              <a:rPr lang="vi-VN" sz="3600" b="1" dirty="0">
                <a:solidFill>
                  <a:schemeClr val="accent6">
                    <a:lumMod val="75000"/>
                  </a:schemeClr>
                </a:solidFill>
                <a:latin typeface="Calibri" panose="020F0502020204030204" pitchFamily="34" charset="0"/>
                <a:cs typeface="Calibri" panose="020F0502020204030204" pitchFamily="34" charset="0"/>
              </a:rPr>
              <a:t>Cộng đơn vị với đơn vị, chục với chục, trăm với trăm và nghìn với nghìn. </a:t>
            </a:r>
          </a:p>
        </p:txBody>
      </p:sp>
      <p:pic>
        <p:nvPicPr>
          <p:cNvPr id="7" name="Picture 2" descr="tick-xanh - Cách Bỏ Thuốc Lá Trong 5 Ngày - Cai Thuốc Lá Hiệu Quả">
            <a:extLst>
              <a:ext uri="{FF2B5EF4-FFF2-40B4-BE49-F238E27FC236}">
                <a16:creationId xmlns:a16="http://schemas.microsoft.com/office/drawing/2014/main" id="{DA6E3496-1032-FE13-B603-3B664C26A2C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028576" y="275670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xanh - Cách Bỏ Thuốc Lá Trong 5 Ngày - Cai Thuốc Lá Hiệu Quả">
            <a:extLst>
              <a:ext uri="{FF2B5EF4-FFF2-40B4-BE49-F238E27FC236}">
                <a16:creationId xmlns:a16="http://schemas.microsoft.com/office/drawing/2014/main" id="{74E347E6-AEBB-B145-DCA8-B850FC34D65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028576" y="4056864"/>
            <a:ext cx="662771"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778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32" presetClass="emph" presetSubtype="0" repeatCount="3000" fill="hold" nodeType="withEffect">
                                  <p:stCondLst>
                                    <p:cond delay="0"/>
                                  </p:stCondLst>
                                  <p:childTnLst>
                                    <p:animRot by="120000">
                                      <p:cBhvr>
                                        <p:cTn id="9" dur="100" fill="hold">
                                          <p:stCondLst>
                                            <p:cond delay="0"/>
                                          </p:stCondLst>
                                        </p:cTn>
                                        <p:tgtEl>
                                          <p:spTgt spid="12"/>
                                        </p:tgtEl>
                                        <p:attrNameLst>
                                          <p:attrName>r</p:attrName>
                                        </p:attrNameLst>
                                      </p:cBhvr>
                                    </p:animRot>
                                    <p:animRot by="-240000">
                                      <p:cBhvr>
                                        <p:cTn id="10" dur="200" fill="hold">
                                          <p:stCondLst>
                                            <p:cond delay="200"/>
                                          </p:stCondLst>
                                        </p:cTn>
                                        <p:tgtEl>
                                          <p:spTgt spid="12"/>
                                        </p:tgtEl>
                                        <p:attrNameLst>
                                          <p:attrName>r</p:attrName>
                                        </p:attrNameLst>
                                      </p:cBhvr>
                                    </p:animRot>
                                    <p:animRot by="240000">
                                      <p:cBhvr>
                                        <p:cTn id="11" dur="200" fill="hold">
                                          <p:stCondLst>
                                            <p:cond delay="400"/>
                                          </p:stCondLst>
                                        </p:cTn>
                                        <p:tgtEl>
                                          <p:spTgt spid="12"/>
                                        </p:tgtEl>
                                        <p:attrNameLst>
                                          <p:attrName>r</p:attrName>
                                        </p:attrNameLst>
                                      </p:cBhvr>
                                    </p:animRot>
                                    <p:animRot by="-240000">
                                      <p:cBhvr>
                                        <p:cTn id="12" dur="200" fill="hold">
                                          <p:stCondLst>
                                            <p:cond delay="600"/>
                                          </p:stCondLst>
                                        </p:cTn>
                                        <p:tgtEl>
                                          <p:spTgt spid="12"/>
                                        </p:tgtEl>
                                        <p:attrNameLst>
                                          <p:attrName>r</p:attrName>
                                        </p:attrNameLst>
                                      </p:cBhvr>
                                    </p:animRot>
                                    <p:animRot by="120000">
                                      <p:cBhvr>
                                        <p:cTn id="13" dur="200" fill="hold">
                                          <p:stCondLst>
                                            <p:cond delay="800"/>
                                          </p:stCondLst>
                                        </p:cTn>
                                        <p:tgtEl>
                                          <p:spTgt spid="1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pic>
        <p:nvPicPr>
          <p:cNvPr id="8194" name="Picture 2">
            <a:extLst>
              <a:ext uri="{FF2B5EF4-FFF2-40B4-BE49-F238E27FC236}">
                <a16:creationId xmlns:a16="http://schemas.microsoft.com/office/drawing/2014/main" id="{680E6486-028A-8D3C-8E62-0D0669BB2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2048494"/>
            <a:ext cx="4114800" cy="4809506"/>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909C5DF2-9CA3-4997-04C1-FBD947EC032F}"/>
              </a:ext>
            </a:extLst>
          </p:cNvPr>
          <p:cNvSpPr/>
          <p:nvPr/>
        </p:nvSpPr>
        <p:spPr>
          <a:xfrm>
            <a:off x="3429000" y="304800"/>
            <a:ext cx="8534400" cy="3657600"/>
          </a:xfrm>
          <a:custGeom>
            <a:avLst/>
            <a:gdLst>
              <a:gd name="connsiteX0" fmla="*/ 0 w 8534400"/>
              <a:gd name="connsiteY0" fmla="*/ 609612 h 3657600"/>
              <a:gd name="connsiteX1" fmla="*/ 669377 w 8534400"/>
              <a:gd name="connsiteY1" fmla="*/ 0 h 3657600"/>
              <a:gd name="connsiteX2" fmla="*/ 1422400 w 8534400"/>
              <a:gd name="connsiteY2" fmla="*/ 0 h 3657600"/>
              <a:gd name="connsiteX3" fmla="*/ 1422400 w 8534400"/>
              <a:gd name="connsiteY3" fmla="*/ 0 h 3657600"/>
              <a:gd name="connsiteX4" fmla="*/ 3556000 w 8534400"/>
              <a:gd name="connsiteY4" fmla="*/ 0 h 3657600"/>
              <a:gd name="connsiteX5" fmla="*/ 7865022 w 8534400"/>
              <a:gd name="connsiteY5" fmla="*/ 0 h 3657600"/>
              <a:gd name="connsiteX6" fmla="*/ 8534400 w 8534400"/>
              <a:gd name="connsiteY6" fmla="*/ 609612 h 3657600"/>
              <a:gd name="connsiteX7" fmla="*/ 8534400 w 8534400"/>
              <a:gd name="connsiteY7" fmla="*/ 2133600 h 3657600"/>
              <a:gd name="connsiteX8" fmla="*/ 8534400 w 8534400"/>
              <a:gd name="connsiteY8" fmla="*/ 2133600 h 3657600"/>
              <a:gd name="connsiteX9" fmla="*/ 8534400 w 8534400"/>
              <a:gd name="connsiteY9" fmla="*/ 3048000 h 3657600"/>
              <a:gd name="connsiteX10" fmla="*/ 8534400 w 8534400"/>
              <a:gd name="connsiteY10" fmla="*/ 3047988 h 3657600"/>
              <a:gd name="connsiteX11" fmla="*/ 7865022 w 8534400"/>
              <a:gd name="connsiteY11" fmla="*/ 3657600 h 3657600"/>
              <a:gd name="connsiteX12" fmla="*/ 3556000 w 8534400"/>
              <a:gd name="connsiteY12" fmla="*/ 3657600 h 3657600"/>
              <a:gd name="connsiteX13" fmla="*/ 1422400 w 8534400"/>
              <a:gd name="connsiteY13" fmla="*/ 3657600 h 3657600"/>
              <a:gd name="connsiteX14" fmla="*/ 1422400 w 8534400"/>
              <a:gd name="connsiteY14" fmla="*/ 3657600 h 3657600"/>
              <a:gd name="connsiteX15" fmla="*/ 669377 w 8534400"/>
              <a:gd name="connsiteY15" fmla="*/ 3657600 h 3657600"/>
              <a:gd name="connsiteX16" fmla="*/ 0 w 8534400"/>
              <a:gd name="connsiteY16" fmla="*/ 3047988 h 3657600"/>
              <a:gd name="connsiteX17" fmla="*/ 0 w 8534400"/>
              <a:gd name="connsiteY17" fmla="*/ 3048000 h 3657600"/>
              <a:gd name="connsiteX18" fmla="*/ -1077981 w 8534400"/>
              <a:gd name="connsiteY18" fmla="*/ 3164702 h 3657600"/>
              <a:gd name="connsiteX19" fmla="*/ 0 w 8534400"/>
              <a:gd name="connsiteY19" fmla="*/ 2133600 h 3657600"/>
              <a:gd name="connsiteX20" fmla="*/ 0 w 8534400"/>
              <a:gd name="connsiteY20" fmla="*/ 609612 h 3657600"/>
              <a:gd name="connsiteX0" fmla="*/ 0 w 8534400"/>
              <a:gd name="connsiteY0" fmla="*/ 609612 h 3657600"/>
              <a:gd name="connsiteX1" fmla="*/ 669377 w 8534400"/>
              <a:gd name="connsiteY1" fmla="*/ 0 h 3657600"/>
              <a:gd name="connsiteX2" fmla="*/ 1422400 w 8534400"/>
              <a:gd name="connsiteY2" fmla="*/ 0 h 3657600"/>
              <a:gd name="connsiteX3" fmla="*/ 1422400 w 8534400"/>
              <a:gd name="connsiteY3" fmla="*/ 0 h 3657600"/>
              <a:gd name="connsiteX4" fmla="*/ 3556000 w 8534400"/>
              <a:gd name="connsiteY4" fmla="*/ 0 h 3657600"/>
              <a:gd name="connsiteX5" fmla="*/ 7865022 w 8534400"/>
              <a:gd name="connsiteY5" fmla="*/ 0 h 3657600"/>
              <a:gd name="connsiteX6" fmla="*/ 8534400 w 8534400"/>
              <a:gd name="connsiteY6" fmla="*/ 609612 h 3657600"/>
              <a:gd name="connsiteX7" fmla="*/ 8534400 w 8534400"/>
              <a:gd name="connsiteY7" fmla="*/ 2133600 h 3657600"/>
              <a:gd name="connsiteX8" fmla="*/ 8534400 w 8534400"/>
              <a:gd name="connsiteY8" fmla="*/ 2133600 h 3657600"/>
              <a:gd name="connsiteX9" fmla="*/ 8534400 w 8534400"/>
              <a:gd name="connsiteY9" fmla="*/ 3048000 h 3657600"/>
              <a:gd name="connsiteX10" fmla="*/ 8534400 w 8534400"/>
              <a:gd name="connsiteY10" fmla="*/ 3047988 h 3657600"/>
              <a:gd name="connsiteX11" fmla="*/ 7865022 w 8534400"/>
              <a:gd name="connsiteY11" fmla="*/ 3657600 h 3657600"/>
              <a:gd name="connsiteX12" fmla="*/ 3556000 w 8534400"/>
              <a:gd name="connsiteY12" fmla="*/ 3657600 h 3657600"/>
              <a:gd name="connsiteX13" fmla="*/ 1422400 w 8534400"/>
              <a:gd name="connsiteY13" fmla="*/ 3657600 h 3657600"/>
              <a:gd name="connsiteX14" fmla="*/ 1422400 w 8534400"/>
              <a:gd name="connsiteY14" fmla="*/ 3657600 h 3657600"/>
              <a:gd name="connsiteX15" fmla="*/ 669377 w 8534400"/>
              <a:gd name="connsiteY15" fmla="*/ 3657600 h 3657600"/>
              <a:gd name="connsiteX16" fmla="*/ 0 w 8534400"/>
              <a:gd name="connsiteY16" fmla="*/ 3047988 h 3657600"/>
              <a:gd name="connsiteX17" fmla="*/ 0 w 8534400"/>
              <a:gd name="connsiteY17" fmla="*/ 3048000 h 3657600"/>
              <a:gd name="connsiteX18" fmla="*/ -1077981 w 8534400"/>
              <a:gd name="connsiteY18" fmla="*/ 3164702 h 3657600"/>
              <a:gd name="connsiteX19" fmla="*/ 0 w 8534400"/>
              <a:gd name="connsiteY19" fmla="*/ 2133600 h 3657600"/>
              <a:gd name="connsiteX20" fmla="*/ 0 w 8534400"/>
              <a:gd name="connsiteY20" fmla="*/ 609612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4400" h="3657600" fill="none" extrusionOk="0">
                <a:moveTo>
                  <a:pt x="0" y="609612"/>
                </a:moveTo>
                <a:cubicBezTo>
                  <a:pt x="23773" y="331019"/>
                  <a:pt x="367190" y="-11682"/>
                  <a:pt x="669377" y="0"/>
                </a:cubicBezTo>
                <a:cubicBezTo>
                  <a:pt x="836602" y="-38318"/>
                  <a:pt x="1268787" y="-18303"/>
                  <a:pt x="1422400" y="0"/>
                </a:cubicBezTo>
                <a:lnTo>
                  <a:pt x="1422400" y="0"/>
                </a:lnTo>
                <a:cubicBezTo>
                  <a:pt x="2037837" y="169132"/>
                  <a:pt x="3192913" y="-107678"/>
                  <a:pt x="3556000" y="0"/>
                </a:cubicBezTo>
                <a:cubicBezTo>
                  <a:pt x="4831681" y="-5259"/>
                  <a:pt x="6056765" y="-141231"/>
                  <a:pt x="7865022" y="0"/>
                </a:cubicBezTo>
                <a:cubicBezTo>
                  <a:pt x="8161106" y="-1298"/>
                  <a:pt x="8571748" y="227265"/>
                  <a:pt x="8534400" y="609612"/>
                </a:cubicBezTo>
                <a:cubicBezTo>
                  <a:pt x="8445219" y="1020439"/>
                  <a:pt x="8450342" y="1533164"/>
                  <a:pt x="8534400" y="2133600"/>
                </a:cubicBezTo>
                <a:lnTo>
                  <a:pt x="8534400" y="2133600"/>
                </a:lnTo>
                <a:cubicBezTo>
                  <a:pt x="8487996" y="2195995"/>
                  <a:pt x="8570317" y="2637786"/>
                  <a:pt x="8534400" y="3048000"/>
                </a:cubicBezTo>
                <a:cubicBezTo>
                  <a:pt x="8534401" y="3047994"/>
                  <a:pt x="8534401" y="3047992"/>
                  <a:pt x="8534400" y="3047988"/>
                </a:cubicBezTo>
                <a:cubicBezTo>
                  <a:pt x="8456570" y="3387639"/>
                  <a:pt x="8185457" y="3642097"/>
                  <a:pt x="7865022" y="3657600"/>
                </a:cubicBezTo>
                <a:cubicBezTo>
                  <a:pt x="6773742" y="3874658"/>
                  <a:pt x="5259683" y="3928800"/>
                  <a:pt x="3556000" y="3657600"/>
                </a:cubicBezTo>
                <a:cubicBezTo>
                  <a:pt x="3242757" y="3876743"/>
                  <a:pt x="1793276" y="3741625"/>
                  <a:pt x="1422400" y="3657600"/>
                </a:cubicBezTo>
                <a:lnTo>
                  <a:pt x="1422400" y="3657600"/>
                </a:lnTo>
                <a:cubicBezTo>
                  <a:pt x="1190599" y="3628542"/>
                  <a:pt x="894482" y="3693983"/>
                  <a:pt x="669377" y="3657600"/>
                </a:cubicBezTo>
                <a:cubicBezTo>
                  <a:pt x="254325" y="3684004"/>
                  <a:pt x="76337" y="3449806"/>
                  <a:pt x="0" y="3047988"/>
                </a:cubicBezTo>
                <a:cubicBezTo>
                  <a:pt x="-3" y="3047994"/>
                  <a:pt x="0" y="3047999"/>
                  <a:pt x="0" y="3048000"/>
                </a:cubicBezTo>
                <a:cubicBezTo>
                  <a:pt x="-556254" y="3103589"/>
                  <a:pt x="-776377" y="3117953"/>
                  <a:pt x="-1077981" y="3164702"/>
                </a:cubicBezTo>
                <a:cubicBezTo>
                  <a:pt x="-953607" y="2899993"/>
                  <a:pt x="-471576" y="2649744"/>
                  <a:pt x="0" y="2133600"/>
                </a:cubicBezTo>
                <a:cubicBezTo>
                  <a:pt x="97406" y="1639715"/>
                  <a:pt x="-39264" y="1332918"/>
                  <a:pt x="0" y="609612"/>
                </a:cubicBezTo>
                <a:close/>
              </a:path>
              <a:path w="8534400" h="3657600" stroke="0" extrusionOk="0">
                <a:moveTo>
                  <a:pt x="0" y="609612"/>
                </a:moveTo>
                <a:cubicBezTo>
                  <a:pt x="-59309" y="289104"/>
                  <a:pt x="319446" y="-30111"/>
                  <a:pt x="669377" y="0"/>
                </a:cubicBezTo>
                <a:cubicBezTo>
                  <a:pt x="1017895" y="61239"/>
                  <a:pt x="1186211" y="-4952"/>
                  <a:pt x="1422400" y="0"/>
                </a:cubicBezTo>
                <a:lnTo>
                  <a:pt x="1422400" y="0"/>
                </a:lnTo>
                <a:cubicBezTo>
                  <a:pt x="2180152" y="-217063"/>
                  <a:pt x="2890910" y="1540"/>
                  <a:pt x="3556000" y="0"/>
                </a:cubicBezTo>
                <a:cubicBezTo>
                  <a:pt x="4088186" y="172042"/>
                  <a:pt x="5874659" y="50508"/>
                  <a:pt x="7865022" y="0"/>
                </a:cubicBezTo>
                <a:cubicBezTo>
                  <a:pt x="8256221" y="3233"/>
                  <a:pt x="8528151" y="256142"/>
                  <a:pt x="8534400" y="609612"/>
                </a:cubicBezTo>
                <a:cubicBezTo>
                  <a:pt x="8428122" y="856746"/>
                  <a:pt x="8422198" y="1580288"/>
                  <a:pt x="8534400" y="2133600"/>
                </a:cubicBezTo>
                <a:lnTo>
                  <a:pt x="8534400" y="2133600"/>
                </a:lnTo>
                <a:cubicBezTo>
                  <a:pt x="8565738" y="2534568"/>
                  <a:pt x="8481719" y="2836836"/>
                  <a:pt x="8534400" y="3048000"/>
                </a:cubicBezTo>
                <a:cubicBezTo>
                  <a:pt x="8534398" y="3047997"/>
                  <a:pt x="8534400" y="3047992"/>
                  <a:pt x="8534400" y="3047988"/>
                </a:cubicBezTo>
                <a:cubicBezTo>
                  <a:pt x="8499876" y="3363815"/>
                  <a:pt x="8257188" y="3686126"/>
                  <a:pt x="7865022" y="3657600"/>
                </a:cubicBezTo>
                <a:cubicBezTo>
                  <a:pt x="6177394" y="3693869"/>
                  <a:pt x="5278477" y="3757153"/>
                  <a:pt x="3556000" y="3657600"/>
                </a:cubicBezTo>
                <a:cubicBezTo>
                  <a:pt x="3193127" y="3622685"/>
                  <a:pt x="2369662" y="3547692"/>
                  <a:pt x="1422400" y="3657600"/>
                </a:cubicBezTo>
                <a:lnTo>
                  <a:pt x="1422400" y="3657600"/>
                </a:lnTo>
                <a:cubicBezTo>
                  <a:pt x="1161217" y="3646356"/>
                  <a:pt x="873298" y="3570934"/>
                  <a:pt x="669377" y="3657600"/>
                </a:cubicBezTo>
                <a:cubicBezTo>
                  <a:pt x="236859" y="3703303"/>
                  <a:pt x="-10349" y="3418222"/>
                  <a:pt x="0" y="3047988"/>
                </a:cubicBezTo>
                <a:cubicBezTo>
                  <a:pt x="0" y="3047991"/>
                  <a:pt x="-2" y="3047999"/>
                  <a:pt x="0" y="3048000"/>
                </a:cubicBezTo>
                <a:cubicBezTo>
                  <a:pt x="-518657" y="3121580"/>
                  <a:pt x="-641678" y="3071525"/>
                  <a:pt x="-1077981" y="3164702"/>
                </a:cubicBezTo>
                <a:cubicBezTo>
                  <a:pt x="-988706" y="2815251"/>
                  <a:pt x="-465739" y="2685649"/>
                  <a:pt x="0" y="2133600"/>
                </a:cubicBezTo>
                <a:cubicBezTo>
                  <a:pt x="-22920" y="1488348"/>
                  <a:pt x="-111637" y="797768"/>
                  <a:pt x="0" y="609612"/>
                </a:cubicBezTo>
                <a:close/>
              </a:path>
              <a:path w="8534400" h="3657600" fill="none" stroke="0" extrusionOk="0">
                <a:moveTo>
                  <a:pt x="0" y="609612"/>
                </a:moveTo>
                <a:cubicBezTo>
                  <a:pt x="-13861" y="256280"/>
                  <a:pt x="321643" y="-39262"/>
                  <a:pt x="669377" y="0"/>
                </a:cubicBezTo>
                <a:cubicBezTo>
                  <a:pt x="867323" y="-25058"/>
                  <a:pt x="1294249" y="-18747"/>
                  <a:pt x="1422400" y="0"/>
                </a:cubicBezTo>
                <a:lnTo>
                  <a:pt x="1422400" y="0"/>
                </a:lnTo>
                <a:cubicBezTo>
                  <a:pt x="1999365" y="159735"/>
                  <a:pt x="3196627" y="-112101"/>
                  <a:pt x="3556000" y="0"/>
                </a:cubicBezTo>
                <a:cubicBezTo>
                  <a:pt x="4711275" y="259642"/>
                  <a:pt x="5939527" y="-616"/>
                  <a:pt x="7865022" y="0"/>
                </a:cubicBezTo>
                <a:cubicBezTo>
                  <a:pt x="8178773" y="27224"/>
                  <a:pt x="8578137" y="230064"/>
                  <a:pt x="8534400" y="609612"/>
                </a:cubicBezTo>
                <a:cubicBezTo>
                  <a:pt x="8500528" y="940188"/>
                  <a:pt x="8454496" y="1471229"/>
                  <a:pt x="8534400" y="2133600"/>
                </a:cubicBezTo>
                <a:lnTo>
                  <a:pt x="8534400" y="2133600"/>
                </a:lnTo>
                <a:cubicBezTo>
                  <a:pt x="8446835" y="2170439"/>
                  <a:pt x="8587277" y="2625800"/>
                  <a:pt x="8534400" y="3048000"/>
                </a:cubicBezTo>
                <a:cubicBezTo>
                  <a:pt x="8534401" y="3047994"/>
                  <a:pt x="8534400" y="3047993"/>
                  <a:pt x="8534400" y="3047988"/>
                </a:cubicBezTo>
                <a:cubicBezTo>
                  <a:pt x="8492443" y="3418357"/>
                  <a:pt x="8203742" y="3666210"/>
                  <a:pt x="7865022" y="3657600"/>
                </a:cubicBezTo>
                <a:cubicBezTo>
                  <a:pt x="6804807" y="3593768"/>
                  <a:pt x="5199700" y="3830249"/>
                  <a:pt x="3556000" y="3657600"/>
                </a:cubicBezTo>
                <a:cubicBezTo>
                  <a:pt x="3234140" y="3850182"/>
                  <a:pt x="1832967" y="3626988"/>
                  <a:pt x="1422400" y="3657600"/>
                </a:cubicBezTo>
                <a:lnTo>
                  <a:pt x="1422400" y="3657600"/>
                </a:lnTo>
                <a:cubicBezTo>
                  <a:pt x="1158705" y="3661173"/>
                  <a:pt x="903761" y="3705364"/>
                  <a:pt x="669377" y="3657600"/>
                </a:cubicBezTo>
                <a:cubicBezTo>
                  <a:pt x="218107" y="3684253"/>
                  <a:pt x="49142" y="3469288"/>
                  <a:pt x="0" y="3047988"/>
                </a:cubicBezTo>
                <a:cubicBezTo>
                  <a:pt x="-2" y="3047993"/>
                  <a:pt x="1" y="3047999"/>
                  <a:pt x="0" y="3048000"/>
                </a:cubicBezTo>
                <a:cubicBezTo>
                  <a:pt x="-560577" y="3110226"/>
                  <a:pt x="-727454" y="3126448"/>
                  <a:pt x="-1077981" y="3164702"/>
                </a:cubicBezTo>
                <a:cubicBezTo>
                  <a:pt x="-960149" y="2900223"/>
                  <a:pt x="-488235" y="2656224"/>
                  <a:pt x="0" y="2133600"/>
                </a:cubicBezTo>
                <a:cubicBezTo>
                  <a:pt x="140433" y="1583348"/>
                  <a:pt x="-42056" y="1314203"/>
                  <a:pt x="0" y="609612"/>
                </a:cubicBezTo>
                <a:close/>
              </a:path>
            </a:pathLst>
          </a:custGeom>
          <a:solidFill>
            <a:srgbClr val="FFFFCC"/>
          </a:solidFill>
          <a:ln w="38100">
            <a:solidFill>
              <a:srgbClr val="002060"/>
            </a:solidFill>
            <a:extLst>
              <a:ext uri="{C807C97D-BFC1-408E-A445-0C87EB9F89A2}">
                <ask:lineSketchStyleProps xmlns:ask="http://schemas.microsoft.com/office/drawing/2018/sketchyshapes" sd="1562774831">
                  <a:custGeom>
                    <a:avLst/>
                    <a:gdLst>
                      <a:gd name="connsiteX0" fmla="*/ 0 w 7772400"/>
                      <a:gd name="connsiteY0" fmla="*/ 609612 h 3657600"/>
                      <a:gd name="connsiteX1" fmla="*/ 609612 w 7772400"/>
                      <a:gd name="connsiteY1" fmla="*/ 0 h 3657600"/>
                      <a:gd name="connsiteX2" fmla="*/ 1295400 w 7772400"/>
                      <a:gd name="connsiteY2" fmla="*/ 0 h 3657600"/>
                      <a:gd name="connsiteX3" fmla="*/ 1295400 w 7772400"/>
                      <a:gd name="connsiteY3" fmla="*/ 0 h 3657600"/>
                      <a:gd name="connsiteX4" fmla="*/ 3238500 w 7772400"/>
                      <a:gd name="connsiteY4" fmla="*/ 0 h 3657600"/>
                      <a:gd name="connsiteX5" fmla="*/ 7162788 w 7772400"/>
                      <a:gd name="connsiteY5" fmla="*/ 0 h 3657600"/>
                      <a:gd name="connsiteX6" fmla="*/ 7772400 w 7772400"/>
                      <a:gd name="connsiteY6" fmla="*/ 609612 h 3657600"/>
                      <a:gd name="connsiteX7" fmla="*/ 7772400 w 7772400"/>
                      <a:gd name="connsiteY7" fmla="*/ 2133600 h 3657600"/>
                      <a:gd name="connsiteX8" fmla="*/ 7772400 w 7772400"/>
                      <a:gd name="connsiteY8" fmla="*/ 2133600 h 3657600"/>
                      <a:gd name="connsiteX9" fmla="*/ 7772400 w 7772400"/>
                      <a:gd name="connsiteY9" fmla="*/ 3048000 h 3657600"/>
                      <a:gd name="connsiteX10" fmla="*/ 7772400 w 7772400"/>
                      <a:gd name="connsiteY10" fmla="*/ 3047988 h 3657600"/>
                      <a:gd name="connsiteX11" fmla="*/ 7162788 w 7772400"/>
                      <a:gd name="connsiteY11" fmla="*/ 3657600 h 3657600"/>
                      <a:gd name="connsiteX12" fmla="*/ 3238500 w 7772400"/>
                      <a:gd name="connsiteY12" fmla="*/ 3657600 h 3657600"/>
                      <a:gd name="connsiteX13" fmla="*/ 1295400 w 7772400"/>
                      <a:gd name="connsiteY13" fmla="*/ 3657600 h 3657600"/>
                      <a:gd name="connsiteX14" fmla="*/ 1295400 w 7772400"/>
                      <a:gd name="connsiteY14" fmla="*/ 3657600 h 3657600"/>
                      <a:gd name="connsiteX15" fmla="*/ 609612 w 7772400"/>
                      <a:gd name="connsiteY15" fmla="*/ 3657600 h 3657600"/>
                      <a:gd name="connsiteX16" fmla="*/ 0 w 7772400"/>
                      <a:gd name="connsiteY16" fmla="*/ 3047988 h 3657600"/>
                      <a:gd name="connsiteX17" fmla="*/ 0 w 7772400"/>
                      <a:gd name="connsiteY17" fmla="*/ 3048000 h 3657600"/>
                      <a:gd name="connsiteX18" fmla="*/ -981732 w 7772400"/>
                      <a:gd name="connsiteY18" fmla="*/ 3164702 h 3657600"/>
                      <a:gd name="connsiteX19" fmla="*/ 0 w 7772400"/>
                      <a:gd name="connsiteY19" fmla="*/ 2133600 h 3657600"/>
                      <a:gd name="connsiteX20" fmla="*/ 0 w 7772400"/>
                      <a:gd name="connsiteY20" fmla="*/ 609612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0" h="3657600" fill="none" extrusionOk="0">
                        <a:moveTo>
                          <a:pt x="0" y="609612"/>
                        </a:moveTo>
                        <a:cubicBezTo>
                          <a:pt x="15144" y="312398"/>
                          <a:pt x="302406" y="-5329"/>
                          <a:pt x="609612" y="0"/>
                        </a:cubicBezTo>
                        <a:cubicBezTo>
                          <a:pt x="785250" y="-21687"/>
                          <a:pt x="1158848" y="-31909"/>
                          <a:pt x="1295400" y="0"/>
                        </a:cubicBezTo>
                        <a:lnTo>
                          <a:pt x="1295400" y="0"/>
                        </a:lnTo>
                        <a:cubicBezTo>
                          <a:pt x="1815606" y="152005"/>
                          <a:pt x="2916347" y="-109974"/>
                          <a:pt x="3238500" y="0"/>
                        </a:cubicBezTo>
                        <a:cubicBezTo>
                          <a:pt x="4362598" y="58335"/>
                          <a:pt x="5425886" y="-152784"/>
                          <a:pt x="7162788" y="0"/>
                        </a:cubicBezTo>
                        <a:cubicBezTo>
                          <a:pt x="7478588" y="-379"/>
                          <a:pt x="7776716" y="267595"/>
                          <a:pt x="7772400" y="609612"/>
                        </a:cubicBezTo>
                        <a:cubicBezTo>
                          <a:pt x="7717573" y="947289"/>
                          <a:pt x="7711932" y="1524868"/>
                          <a:pt x="7772400" y="2133600"/>
                        </a:cubicBezTo>
                        <a:lnTo>
                          <a:pt x="7772400" y="2133600"/>
                        </a:lnTo>
                        <a:cubicBezTo>
                          <a:pt x="7714037" y="2230678"/>
                          <a:pt x="7818874" y="2619434"/>
                          <a:pt x="7772400" y="3048000"/>
                        </a:cubicBezTo>
                        <a:cubicBezTo>
                          <a:pt x="7772401" y="3047994"/>
                          <a:pt x="7772400" y="3047993"/>
                          <a:pt x="7772400" y="3047988"/>
                        </a:cubicBezTo>
                        <a:cubicBezTo>
                          <a:pt x="7736332" y="3386110"/>
                          <a:pt x="7473658" y="3649036"/>
                          <a:pt x="7162788" y="3657600"/>
                        </a:cubicBezTo>
                        <a:cubicBezTo>
                          <a:pt x="6128545" y="3664802"/>
                          <a:pt x="4886959" y="3706256"/>
                          <a:pt x="3238500" y="3657600"/>
                        </a:cubicBezTo>
                        <a:cubicBezTo>
                          <a:pt x="2983169" y="3809532"/>
                          <a:pt x="1660711" y="3677771"/>
                          <a:pt x="1295400" y="3657600"/>
                        </a:cubicBezTo>
                        <a:lnTo>
                          <a:pt x="1295400" y="3657600"/>
                        </a:lnTo>
                        <a:cubicBezTo>
                          <a:pt x="1054116" y="3654470"/>
                          <a:pt x="814004" y="3712414"/>
                          <a:pt x="609612" y="3657600"/>
                        </a:cubicBezTo>
                        <a:cubicBezTo>
                          <a:pt x="242319" y="3676681"/>
                          <a:pt x="41016" y="3421612"/>
                          <a:pt x="0" y="3047988"/>
                        </a:cubicBezTo>
                        <a:cubicBezTo>
                          <a:pt x="-1" y="3047993"/>
                          <a:pt x="0" y="3047999"/>
                          <a:pt x="0" y="3048000"/>
                        </a:cubicBezTo>
                        <a:cubicBezTo>
                          <a:pt x="-488566" y="3104199"/>
                          <a:pt x="-701027" y="3113236"/>
                          <a:pt x="-981732" y="3164702"/>
                        </a:cubicBezTo>
                        <a:cubicBezTo>
                          <a:pt x="-846326" y="2905503"/>
                          <a:pt x="-409499" y="2671080"/>
                          <a:pt x="0" y="2133600"/>
                        </a:cubicBezTo>
                        <a:cubicBezTo>
                          <a:pt x="96345" y="1629044"/>
                          <a:pt x="-77497" y="1314784"/>
                          <a:pt x="0" y="609612"/>
                        </a:cubicBezTo>
                        <a:close/>
                      </a:path>
                      <a:path w="7772400" h="3657600" stroke="0" extrusionOk="0">
                        <a:moveTo>
                          <a:pt x="0" y="609612"/>
                        </a:moveTo>
                        <a:cubicBezTo>
                          <a:pt x="-11480" y="251803"/>
                          <a:pt x="260320" y="-41114"/>
                          <a:pt x="609612" y="0"/>
                        </a:cubicBezTo>
                        <a:cubicBezTo>
                          <a:pt x="929195" y="58553"/>
                          <a:pt x="1083483" y="-6227"/>
                          <a:pt x="1295400" y="0"/>
                        </a:cubicBezTo>
                        <a:lnTo>
                          <a:pt x="1295400" y="0"/>
                        </a:lnTo>
                        <a:cubicBezTo>
                          <a:pt x="1910935" y="-122881"/>
                          <a:pt x="2595597" y="127991"/>
                          <a:pt x="3238500" y="0"/>
                        </a:cubicBezTo>
                        <a:cubicBezTo>
                          <a:pt x="3902302" y="99885"/>
                          <a:pt x="5309580" y="25245"/>
                          <a:pt x="7162788" y="0"/>
                        </a:cubicBezTo>
                        <a:cubicBezTo>
                          <a:pt x="7496046" y="2860"/>
                          <a:pt x="7794927" y="251253"/>
                          <a:pt x="7772400" y="609612"/>
                        </a:cubicBezTo>
                        <a:cubicBezTo>
                          <a:pt x="7684942" y="851457"/>
                          <a:pt x="7654602" y="1558196"/>
                          <a:pt x="7772400" y="2133600"/>
                        </a:cubicBezTo>
                        <a:lnTo>
                          <a:pt x="7772400" y="2133600"/>
                        </a:lnTo>
                        <a:cubicBezTo>
                          <a:pt x="7797006" y="2534185"/>
                          <a:pt x="7735485" y="2842999"/>
                          <a:pt x="7772400" y="3048000"/>
                        </a:cubicBezTo>
                        <a:cubicBezTo>
                          <a:pt x="7772399" y="3047997"/>
                          <a:pt x="7772400" y="3047992"/>
                          <a:pt x="7772400" y="3047988"/>
                        </a:cubicBezTo>
                        <a:cubicBezTo>
                          <a:pt x="7771330" y="3399334"/>
                          <a:pt x="7493962" y="3693597"/>
                          <a:pt x="7162788" y="3657600"/>
                        </a:cubicBezTo>
                        <a:cubicBezTo>
                          <a:pt x="5646764" y="3525292"/>
                          <a:pt x="4822164" y="3745143"/>
                          <a:pt x="3238500" y="3657600"/>
                        </a:cubicBezTo>
                        <a:cubicBezTo>
                          <a:pt x="2903029" y="3615061"/>
                          <a:pt x="2230423" y="3581325"/>
                          <a:pt x="1295400" y="3657600"/>
                        </a:cubicBezTo>
                        <a:lnTo>
                          <a:pt x="1295400" y="3657600"/>
                        </a:lnTo>
                        <a:cubicBezTo>
                          <a:pt x="1053632" y="3656458"/>
                          <a:pt x="786254" y="3598701"/>
                          <a:pt x="609612" y="3657600"/>
                        </a:cubicBezTo>
                        <a:cubicBezTo>
                          <a:pt x="245588" y="3661917"/>
                          <a:pt x="5725" y="3451163"/>
                          <a:pt x="0" y="3047988"/>
                        </a:cubicBezTo>
                        <a:cubicBezTo>
                          <a:pt x="0" y="3047992"/>
                          <a:pt x="-1" y="3047999"/>
                          <a:pt x="0" y="3048000"/>
                        </a:cubicBezTo>
                        <a:cubicBezTo>
                          <a:pt x="-474352" y="3121445"/>
                          <a:pt x="-575916" y="3090387"/>
                          <a:pt x="-981732" y="3164702"/>
                        </a:cubicBezTo>
                        <a:cubicBezTo>
                          <a:pt x="-857290" y="2862105"/>
                          <a:pt x="-411037" y="2680967"/>
                          <a:pt x="0" y="2133600"/>
                        </a:cubicBezTo>
                        <a:cubicBezTo>
                          <a:pt x="-51830" y="1464129"/>
                          <a:pt x="-95552" y="803363"/>
                          <a:pt x="0" y="60961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3600" i="1" dirty="0" err="1">
                <a:solidFill>
                  <a:schemeClr val="tx2"/>
                </a:solidFill>
              </a:rPr>
              <a:t>Nobita</a:t>
            </a:r>
            <a:r>
              <a:rPr lang="en-US" sz="3600" i="1" dirty="0">
                <a:solidFill>
                  <a:schemeClr val="tx2"/>
                </a:solidFill>
              </a:rPr>
              <a:t> </a:t>
            </a:r>
            <a:r>
              <a:rPr lang="en-US" sz="3600" i="1" dirty="0" err="1">
                <a:solidFill>
                  <a:schemeClr val="tx2"/>
                </a:solidFill>
              </a:rPr>
              <a:t>cảm</a:t>
            </a:r>
            <a:r>
              <a:rPr lang="en-US" sz="3600" i="1" dirty="0">
                <a:solidFill>
                  <a:schemeClr val="tx2"/>
                </a:solidFill>
              </a:rPr>
              <a:t> </a:t>
            </a:r>
            <a:r>
              <a:rPr lang="en-US" sz="3600" i="1" dirty="0" err="1">
                <a:solidFill>
                  <a:schemeClr val="tx2"/>
                </a:solidFill>
              </a:rPr>
              <a:t>ơn</a:t>
            </a:r>
            <a:r>
              <a:rPr lang="en-US" sz="3600" i="1" dirty="0">
                <a:solidFill>
                  <a:schemeClr val="tx2"/>
                </a:solidFill>
              </a:rPr>
              <a:t> </a:t>
            </a:r>
            <a:r>
              <a:rPr lang="en-US" sz="3600" i="1" dirty="0" err="1">
                <a:solidFill>
                  <a:schemeClr val="tx2"/>
                </a:solidFill>
              </a:rPr>
              <a:t>các</a:t>
            </a:r>
            <a:r>
              <a:rPr lang="en-US" sz="3600" i="1" dirty="0">
                <a:solidFill>
                  <a:schemeClr val="tx2"/>
                </a:solidFill>
              </a:rPr>
              <a:t> </a:t>
            </a:r>
            <a:r>
              <a:rPr lang="en-US" sz="3600" i="1" dirty="0" err="1">
                <a:solidFill>
                  <a:schemeClr val="tx2"/>
                </a:solidFill>
              </a:rPr>
              <a:t>bạn</a:t>
            </a:r>
            <a:r>
              <a:rPr lang="en-US" sz="3600" i="1" dirty="0">
                <a:solidFill>
                  <a:schemeClr val="tx2"/>
                </a:solidFill>
              </a:rPr>
              <a:t> </a:t>
            </a:r>
            <a:r>
              <a:rPr lang="en-US" sz="3600" i="1" dirty="0" err="1">
                <a:solidFill>
                  <a:schemeClr val="tx2"/>
                </a:solidFill>
              </a:rPr>
              <a:t>học</a:t>
            </a:r>
            <a:r>
              <a:rPr lang="en-US" sz="3600" i="1" dirty="0">
                <a:solidFill>
                  <a:schemeClr val="tx2"/>
                </a:solidFill>
              </a:rPr>
              <a:t> </a:t>
            </a:r>
            <a:r>
              <a:rPr lang="en-US" sz="3600" i="1" dirty="0" err="1">
                <a:solidFill>
                  <a:schemeClr val="tx2"/>
                </a:solidFill>
              </a:rPr>
              <a:t>sinh</a:t>
            </a:r>
            <a:r>
              <a:rPr lang="en-US" sz="3600" i="1" dirty="0">
                <a:solidFill>
                  <a:schemeClr val="tx2"/>
                </a:solidFill>
              </a:rPr>
              <a:t> </a:t>
            </a:r>
            <a:r>
              <a:rPr lang="en-US" sz="3600" i="1" dirty="0" err="1">
                <a:solidFill>
                  <a:schemeClr val="tx2"/>
                </a:solidFill>
              </a:rPr>
              <a:t>lớp</a:t>
            </a:r>
            <a:r>
              <a:rPr lang="en-US" sz="3600" i="1" dirty="0">
                <a:solidFill>
                  <a:schemeClr val="tx2"/>
                </a:solidFill>
              </a:rPr>
              <a:t> … </a:t>
            </a:r>
            <a:r>
              <a:rPr lang="en-US" sz="3600" i="1" dirty="0" err="1">
                <a:solidFill>
                  <a:schemeClr val="tx2"/>
                </a:solidFill>
              </a:rPr>
              <a:t>đã</a:t>
            </a:r>
            <a:r>
              <a:rPr lang="en-US" sz="3600" i="1" dirty="0">
                <a:solidFill>
                  <a:schemeClr val="tx2"/>
                </a:solidFill>
              </a:rPr>
              <a:t> </a:t>
            </a:r>
            <a:r>
              <a:rPr lang="en-US" sz="3600" i="1" dirty="0" err="1">
                <a:solidFill>
                  <a:schemeClr val="tx2"/>
                </a:solidFill>
              </a:rPr>
              <a:t>giúp</a:t>
            </a:r>
            <a:r>
              <a:rPr lang="en-US" sz="3600" i="1" dirty="0">
                <a:solidFill>
                  <a:schemeClr val="tx2"/>
                </a:solidFill>
              </a:rPr>
              <a:t> </a:t>
            </a:r>
            <a:r>
              <a:rPr lang="en-US" sz="3600" i="1" dirty="0" err="1">
                <a:solidFill>
                  <a:schemeClr val="tx2"/>
                </a:solidFill>
              </a:rPr>
              <a:t>tớ</a:t>
            </a:r>
            <a:r>
              <a:rPr lang="en-US" sz="3600" i="1" dirty="0">
                <a:solidFill>
                  <a:schemeClr val="tx2"/>
                </a:solidFill>
              </a:rPr>
              <a:t> </a:t>
            </a:r>
            <a:r>
              <a:rPr lang="en-US" sz="3600" i="1" dirty="0" err="1">
                <a:solidFill>
                  <a:schemeClr val="tx2"/>
                </a:solidFill>
              </a:rPr>
              <a:t>biết</a:t>
            </a:r>
            <a:r>
              <a:rPr lang="en-US" sz="3600" i="1" dirty="0">
                <a:solidFill>
                  <a:schemeClr val="tx2"/>
                </a:solidFill>
              </a:rPr>
              <a:t> </a:t>
            </a:r>
            <a:r>
              <a:rPr lang="en-US" sz="3600" i="1" dirty="0" err="1">
                <a:solidFill>
                  <a:schemeClr val="tx2"/>
                </a:solidFill>
              </a:rPr>
              <a:t>cách</a:t>
            </a:r>
            <a:r>
              <a:rPr lang="en-US" sz="3600" i="1" dirty="0">
                <a:solidFill>
                  <a:schemeClr val="tx2"/>
                </a:solidFill>
              </a:rPr>
              <a:t> </a:t>
            </a:r>
            <a:r>
              <a:rPr lang="en-US" sz="3600" i="1" dirty="0" err="1">
                <a:solidFill>
                  <a:srgbClr val="FF0000"/>
                </a:solidFill>
              </a:rPr>
              <a:t>cộng</a:t>
            </a:r>
            <a:r>
              <a:rPr lang="en-US" sz="3600" i="1" dirty="0">
                <a:solidFill>
                  <a:srgbClr val="FF0000"/>
                </a:solidFill>
              </a:rPr>
              <a:t> </a:t>
            </a:r>
            <a:r>
              <a:rPr lang="en-US" sz="3600" i="1" dirty="0" err="1">
                <a:solidFill>
                  <a:srgbClr val="FF0000"/>
                </a:solidFill>
              </a:rPr>
              <a:t>các</a:t>
            </a:r>
            <a:r>
              <a:rPr lang="en-US" sz="3600" i="1" dirty="0">
                <a:solidFill>
                  <a:srgbClr val="FF0000"/>
                </a:solidFill>
              </a:rPr>
              <a:t> </a:t>
            </a:r>
            <a:r>
              <a:rPr lang="en-US" sz="3600" i="1" dirty="0" err="1">
                <a:solidFill>
                  <a:srgbClr val="FF0000"/>
                </a:solidFill>
              </a:rPr>
              <a:t>số</a:t>
            </a:r>
            <a:r>
              <a:rPr lang="en-US" sz="3600" i="1" dirty="0">
                <a:solidFill>
                  <a:srgbClr val="FF0000"/>
                </a:solidFill>
              </a:rPr>
              <a:t> </a:t>
            </a:r>
            <a:r>
              <a:rPr lang="en-US" sz="3600" i="1" dirty="0" err="1">
                <a:solidFill>
                  <a:srgbClr val="FF0000"/>
                </a:solidFill>
              </a:rPr>
              <a:t>có</a:t>
            </a:r>
            <a:r>
              <a:rPr lang="en-US" sz="3600" i="1" dirty="0">
                <a:solidFill>
                  <a:srgbClr val="FF0000"/>
                </a:solidFill>
              </a:rPr>
              <a:t> </a:t>
            </a:r>
            <a:r>
              <a:rPr lang="en-US" sz="3600" i="1" dirty="0" err="1">
                <a:solidFill>
                  <a:srgbClr val="FF0000"/>
                </a:solidFill>
              </a:rPr>
              <a:t>bốn</a:t>
            </a:r>
            <a:r>
              <a:rPr lang="en-US" sz="3600" i="1" dirty="0">
                <a:solidFill>
                  <a:srgbClr val="FF0000"/>
                </a:solidFill>
              </a:rPr>
              <a:t> </a:t>
            </a:r>
            <a:r>
              <a:rPr lang="en-US" sz="3600" i="1" dirty="0" err="1">
                <a:solidFill>
                  <a:srgbClr val="FF0000"/>
                </a:solidFill>
              </a:rPr>
              <a:t>chữ</a:t>
            </a:r>
            <a:r>
              <a:rPr lang="en-US" sz="3600" i="1" dirty="0">
                <a:solidFill>
                  <a:srgbClr val="FF0000"/>
                </a:solidFill>
              </a:rPr>
              <a:t> </a:t>
            </a:r>
            <a:r>
              <a:rPr lang="en-US" sz="3600" i="1" dirty="0" err="1">
                <a:solidFill>
                  <a:srgbClr val="FF0000"/>
                </a:solidFill>
              </a:rPr>
              <a:t>số</a:t>
            </a:r>
            <a:r>
              <a:rPr lang="en-US" sz="3600" i="1" dirty="0">
                <a:solidFill>
                  <a:schemeClr val="tx2"/>
                </a:solidFill>
              </a:rPr>
              <a:t>. </a:t>
            </a:r>
            <a:r>
              <a:rPr lang="en-US" sz="3600" i="1" dirty="0" err="1">
                <a:solidFill>
                  <a:schemeClr val="tx2"/>
                </a:solidFill>
              </a:rPr>
              <a:t>Nhưng</a:t>
            </a:r>
            <a:r>
              <a:rPr lang="en-US" sz="3600" i="1" dirty="0">
                <a:solidFill>
                  <a:schemeClr val="tx2"/>
                </a:solidFill>
              </a:rPr>
              <a:t> </a:t>
            </a:r>
            <a:r>
              <a:rPr lang="en-US" sz="3600" i="1" dirty="0" err="1">
                <a:solidFill>
                  <a:schemeClr val="tx2"/>
                </a:solidFill>
              </a:rPr>
              <a:t>người</a:t>
            </a:r>
            <a:r>
              <a:rPr lang="en-US" sz="3600" i="1" dirty="0">
                <a:solidFill>
                  <a:schemeClr val="tx2"/>
                </a:solidFill>
              </a:rPr>
              <a:t> </a:t>
            </a:r>
            <a:r>
              <a:rPr lang="en-US" sz="3600" i="1" dirty="0" err="1">
                <a:solidFill>
                  <a:schemeClr val="tx2"/>
                </a:solidFill>
              </a:rPr>
              <a:t>bạn</a:t>
            </a:r>
            <a:r>
              <a:rPr lang="en-US" sz="3600" i="1" dirty="0">
                <a:solidFill>
                  <a:schemeClr val="tx2"/>
                </a:solidFill>
              </a:rPr>
              <a:t> </a:t>
            </a:r>
            <a:r>
              <a:rPr lang="en-US" sz="3600" i="1" dirty="0" err="1">
                <a:solidFill>
                  <a:schemeClr val="tx2"/>
                </a:solidFill>
              </a:rPr>
              <a:t>mèo</a:t>
            </a:r>
            <a:r>
              <a:rPr lang="en-US" sz="3600" i="1" dirty="0">
                <a:solidFill>
                  <a:schemeClr val="tx2"/>
                </a:solidFill>
              </a:rPr>
              <a:t> </a:t>
            </a:r>
            <a:r>
              <a:rPr lang="en-US" sz="3600" i="1" dirty="0" err="1">
                <a:solidFill>
                  <a:schemeClr val="tx2"/>
                </a:solidFill>
              </a:rPr>
              <a:t>máy</a:t>
            </a:r>
            <a:r>
              <a:rPr lang="en-US" sz="3600" i="1" dirty="0">
                <a:solidFill>
                  <a:schemeClr val="tx2"/>
                </a:solidFill>
              </a:rPr>
              <a:t> Doraemon </a:t>
            </a:r>
            <a:r>
              <a:rPr lang="en-US" sz="3600" i="1" dirty="0" err="1">
                <a:solidFill>
                  <a:schemeClr val="tx2"/>
                </a:solidFill>
              </a:rPr>
              <a:t>của</a:t>
            </a:r>
            <a:r>
              <a:rPr lang="en-US" sz="3600" i="1" dirty="0">
                <a:solidFill>
                  <a:schemeClr val="tx2"/>
                </a:solidFill>
              </a:rPr>
              <a:t> </a:t>
            </a:r>
            <a:r>
              <a:rPr lang="en-US" sz="3600" i="1" dirty="0" err="1">
                <a:solidFill>
                  <a:schemeClr val="tx2"/>
                </a:solidFill>
              </a:rPr>
              <a:t>tớ</a:t>
            </a:r>
            <a:r>
              <a:rPr lang="en-US" sz="3600" i="1" dirty="0">
                <a:solidFill>
                  <a:schemeClr val="tx2"/>
                </a:solidFill>
              </a:rPr>
              <a:t> </a:t>
            </a:r>
            <a:r>
              <a:rPr lang="en-US" sz="3600" i="1" dirty="0" err="1">
                <a:solidFill>
                  <a:schemeClr val="tx2"/>
                </a:solidFill>
              </a:rPr>
              <a:t>đang</a:t>
            </a:r>
            <a:r>
              <a:rPr lang="en-US" sz="3600" i="1" dirty="0">
                <a:solidFill>
                  <a:schemeClr val="tx2"/>
                </a:solidFill>
              </a:rPr>
              <a:t> </a:t>
            </a:r>
            <a:r>
              <a:rPr lang="en-US" sz="3600" i="1" dirty="0" err="1">
                <a:solidFill>
                  <a:schemeClr val="tx2"/>
                </a:solidFill>
              </a:rPr>
              <a:t>gặp</a:t>
            </a:r>
            <a:r>
              <a:rPr lang="en-US" sz="3600" i="1" dirty="0">
                <a:solidFill>
                  <a:schemeClr val="tx2"/>
                </a:solidFill>
              </a:rPr>
              <a:t> </a:t>
            </a:r>
            <a:r>
              <a:rPr lang="en-US" sz="3600" i="1" dirty="0" err="1">
                <a:solidFill>
                  <a:schemeClr val="tx2"/>
                </a:solidFill>
              </a:rPr>
              <a:t>khó</a:t>
            </a:r>
            <a:r>
              <a:rPr lang="en-US" sz="3600" i="1" dirty="0">
                <a:solidFill>
                  <a:schemeClr val="tx2"/>
                </a:solidFill>
              </a:rPr>
              <a:t> </a:t>
            </a:r>
            <a:r>
              <a:rPr lang="en-US" sz="3600" i="1" dirty="0" err="1">
                <a:solidFill>
                  <a:schemeClr val="tx2"/>
                </a:solidFill>
              </a:rPr>
              <a:t>khăn</a:t>
            </a:r>
            <a:r>
              <a:rPr lang="en-US" sz="3600" i="1" dirty="0">
                <a:solidFill>
                  <a:schemeClr val="tx2"/>
                </a:solidFill>
              </a:rPr>
              <a:t> </a:t>
            </a:r>
            <a:r>
              <a:rPr lang="en-US" sz="3600" i="1" dirty="0" err="1">
                <a:solidFill>
                  <a:schemeClr val="tx2"/>
                </a:solidFill>
              </a:rPr>
              <a:t>với</a:t>
            </a:r>
            <a:r>
              <a:rPr lang="en-US" sz="3600" i="1" dirty="0">
                <a:solidFill>
                  <a:schemeClr val="tx2"/>
                </a:solidFill>
              </a:rPr>
              <a:t> </a:t>
            </a:r>
            <a:r>
              <a:rPr lang="en-US" sz="3600" i="1" dirty="0" err="1">
                <a:solidFill>
                  <a:schemeClr val="tx2"/>
                </a:solidFill>
              </a:rPr>
              <a:t>lũ</a:t>
            </a:r>
            <a:r>
              <a:rPr lang="en-US" sz="3600" i="1" dirty="0">
                <a:solidFill>
                  <a:schemeClr val="tx2"/>
                </a:solidFill>
              </a:rPr>
              <a:t> </a:t>
            </a:r>
            <a:r>
              <a:rPr lang="en-US" sz="3600" i="1" dirty="0" err="1">
                <a:solidFill>
                  <a:schemeClr val="tx2"/>
                </a:solidFill>
              </a:rPr>
              <a:t>chuột</a:t>
            </a:r>
            <a:r>
              <a:rPr lang="en-US" sz="3600" i="1" dirty="0">
                <a:solidFill>
                  <a:schemeClr val="tx2"/>
                </a:solidFill>
              </a:rPr>
              <a:t>. </a:t>
            </a:r>
            <a:r>
              <a:rPr lang="en-US" sz="3600" i="1" dirty="0" err="1">
                <a:solidFill>
                  <a:schemeClr val="tx2"/>
                </a:solidFill>
              </a:rPr>
              <a:t>Các</a:t>
            </a:r>
            <a:r>
              <a:rPr lang="en-US" sz="3600" i="1" dirty="0">
                <a:solidFill>
                  <a:schemeClr val="tx2"/>
                </a:solidFill>
              </a:rPr>
              <a:t> </a:t>
            </a:r>
            <a:r>
              <a:rPr lang="en-US" sz="3600" i="1" dirty="0" err="1">
                <a:solidFill>
                  <a:schemeClr val="tx2"/>
                </a:solidFill>
              </a:rPr>
              <a:t>bạn</a:t>
            </a:r>
            <a:r>
              <a:rPr lang="en-US" sz="3600" i="1" dirty="0">
                <a:solidFill>
                  <a:schemeClr val="tx2"/>
                </a:solidFill>
              </a:rPr>
              <a:t> </a:t>
            </a:r>
            <a:r>
              <a:rPr lang="en-US" sz="3600" i="1" dirty="0" err="1">
                <a:solidFill>
                  <a:schemeClr val="tx2"/>
                </a:solidFill>
              </a:rPr>
              <a:t>hãy</a:t>
            </a:r>
            <a:r>
              <a:rPr lang="en-US" sz="3600" i="1" dirty="0">
                <a:solidFill>
                  <a:schemeClr val="tx2"/>
                </a:solidFill>
              </a:rPr>
              <a:t> </a:t>
            </a:r>
            <a:r>
              <a:rPr lang="en-US" sz="3600" i="1" dirty="0" err="1">
                <a:solidFill>
                  <a:schemeClr val="tx2"/>
                </a:solidFill>
              </a:rPr>
              <a:t>giúp</a:t>
            </a:r>
            <a:r>
              <a:rPr lang="en-US" sz="3600" i="1" dirty="0">
                <a:solidFill>
                  <a:schemeClr val="tx2"/>
                </a:solidFill>
              </a:rPr>
              <a:t> Doraemon </a:t>
            </a:r>
            <a:r>
              <a:rPr lang="en-US" sz="3600" i="1" dirty="0" err="1">
                <a:solidFill>
                  <a:schemeClr val="tx2"/>
                </a:solidFill>
              </a:rPr>
              <a:t>được</a:t>
            </a:r>
            <a:r>
              <a:rPr lang="en-US" sz="3600" i="1" dirty="0">
                <a:solidFill>
                  <a:schemeClr val="tx2"/>
                </a:solidFill>
              </a:rPr>
              <a:t> </a:t>
            </a:r>
            <a:r>
              <a:rPr lang="en-US" sz="3600" i="1" dirty="0" err="1">
                <a:solidFill>
                  <a:schemeClr val="tx2"/>
                </a:solidFill>
              </a:rPr>
              <a:t>không</a:t>
            </a:r>
            <a:r>
              <a:rPr lang="en-US" sz="3600" i="1" dirty="0">
                <a:solidFill>
                  <a:schemeClr val="tx2"/>
                </a:solidFill>
              </a:rPr>
              <a:t>?</a:t>
            </a:r>
          </a:p>
        </p:txBody>
      </p:sp>
    </p:spTree>
    <p:extLst>
      <p:ext uri="{BB962C8B-B14F-4D97-AF65-F5344CB8AC3E}">
        <p14:creationId xmlns:p14="http://schemas.microsoft.com/office/powerpoint/2010/main" val="4073055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04F95432-86C1-F38C-E995-D83E3C55E7E5}"/>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4" name="TextBox 3"/>
          <p:cNvSpPr txBox="1"/>
          <p:nvPr/>
        </p:nvSpPr>
        <p:spPr>
          <a:xfrm>
            <a:off x="4495800" y="3005376"/>
            <a:ext cx="6908645" cy="3166824"/>
          </a:xfrm>
          <a:custGeom>
            <a:avLst/>
            <a:gdLst>
              <a:gd name="connsiteX0" fmla="*/ 0 w 6908645"/>
              <a:gd name="connsiteY0" fmla="*/ 527815 h 3166824"/>
              <a:gd name="connsiteX1" fmla="*/ 527815 w 6908645"/>
              <a:gd name="connsiteY1" fmla="*/ 0 h 3166824"/>
              <a:gd name="connsiteX2" fmla="*/ 6380830 w 6908645"/>
              <a:gd name="connsiteY2" fmla="*/ 0 h 3166824"/>
              <a:gd name="connsiteX3" fmla="*/ 6908645 w 6908645"/>
              <a:gd name="connsiteY3" fmla="*/ 527815 h 3166824"/>
              <a:gd name="connsiteX4" fmla="*/ 6908645 w 6908645"/>
              <a:gd name="connsiteY4" fmla="*/ 2639009 h 3166824"/>
              <a:gd name="connsiteX5" fmla="*/ 6380830 w 6908645"/>
              <a:gd name="connsiteY5" fmla="*/ 3166824 h 3166824"/>
              <a:gd name="connsiteX6" fmla="*/ 527815 w 6908645"/>
              <a:gd name="connsiteY6" fmla="*/ 3166824 h 3166824"/>
              <a:gd name="connsiteX7" fmla="*/ 0 w 6908645"/>
              <a:gd name="connsiteY7" fmla="*/ 2639009 h 3166824"/>
              <a:gd name="connsiteX8" fmla="*/ 0 w 6908645"/>
              <a:gd name="connsiteY8" fmla="*/ 527815 h 3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645" h="3166824" fill="none" extrusionOk="0">
                <a:moveTo>
                  <a:pt x="0" y="527815"/>
                </a:moveTo>
                <a:cubicBezTo>
                  <a:pt x="-10569" y="245436"/>
                  <a:pt x="246354" y="-5533"/>
                  <a:pt x="527815" y="0"/>
                </a:cubicBezTo>
                <a:cubicBezTo>
                  <a:pt x="1199094" y="-138545"/>
                  <a:pt x="5188596" y="36846"/>
                  <a:pt x="6380830" y="0"/>
                </a:cubicBezTo>
                <a:cubicBezTo>
                  <a:pt x="6629970" y="-17435"/>
                  <a:pt x="6901948" y="223116"/>
                  <a:pt x="6908645" y="527815"/>
                </a:cubicBezTo>
                <a:cubicBezTo>
                  <a:pt x="7037466" y="1510931"/>
                  <a:pt x="7034086" y="1956613"/>
                  <a:pt x="6908645" y="2639009"/>
                </a:cubicBezTo>
                <a:cubicBezTo>
                  <a:pt x="6931806" y="2878520"/>
                  <a:pt x="6639770" y="3174257"/>
                  <a:pt x="6380830" y="3166824"/>
                </a:cubicBezTo>
                <a:cubicBezTo>
                  <a:pt x="4095132" y="3260375"/>
                  <a:pt x="1585029" y="3175529"/>
                  <a:pt x="527815" y="3166824"/>
                </a:cubicBezTo>
                <a:cubicBezTo>
                  <a:pt x="241437" y="3149425"/>
                  <a:pt x="-7588" y="2885222"/>
                  <a:pt x="0" y="2639009"/>
                </a:cubicBezTo>
                <a:cubicBezTo>
                  <a:pt x="81452" y="2164778"/>
                  <a:pt x="46712" y="1441635"/>
                  <a:pt x="0" y="527815"/>
                </a:cubicBezTo>
                <a:close/>
              </a:path>
              <a:path w="6908645" h="3166824" stroke="0" extrusionOk="0">
                <a:moveTo>
                  <a:pt x="0" y="527815"/>
                </a:moveTo>
                <a:cubicBezTo>
                  <a:pt x="3264" y="215173"/>
                  <a:pt x="198326" y="-35865"/>
                  <a:pt x="527815" y="0"/>
                </a:cubicBezTo>
                <a:cubicBezTo>
                  <a:pt x="1182104" y="-96889"/>
                  <a:pt x="3538151" y="-54584"/>
                  <a:pt x="6380830" y="0"/>
                </a:cubicBezTo>
                <a:cubicBezTo>
                  <a:pt x="6656609" y="-295"/>
                  <a:pt x="6922183" y="236908"/>
                  <a:pt x="6908645" y="527815"/>
                </a:cubicBezTo>
                <a:cubicBezTo>
                  <a:pt x="6977942" y="989891"/>
                  <a:pt x="6817933" y="1622788"/>
                  <a:pt x="6908645" y="2639009"/>
                </a:cubicBezTo>
                <a:cubicBezTo>
                  <a:pt x="6928183" y="2880530"/>
                  <a:pt x="6694431" y="3197602"/>
                  <a:pt x="6380830" y="3166824"/>
                </a:cubicBezTo>
                <a:cubicBezTo>
                  <a:pt x="4738201" y="3193548"/>
                  <a:pt x="2916294" y="3081371"/>
                  <a:pt x="527815" y="3166824"/>
                </a:cubicBezTo>
                <a:cubicBezTo>
                  <a:pt x="258167" y="3151069"/>
                  <a:pt x="3631" y="2925434"/>
                  <a:pt x="0" y="2639009"/>
                </a:cubicBezTo>
                <a:cubicBezTo>
                  <a:pt x="28175" y="1768003"/>
                  <a:pt x="139458" y="1066212"/>
                  <a:pt x="0" y="527815"/>
                </a:cubicBezTo>
                <a:close/>
              </a:path>
            </a:pathLst>
          </a:custGeom>
          <a:solidFill>
            <a:srgbClr val="CCFFFF"/>
          </a:solidFill>
          <a:ln w="38100">
            <a:solidFill>
              <a:srgbClr val="002060"/>
            </a:solidFill>
            <a:extLst>
              <a:ext uri="{C807C97D-BFC1-408E-A445-0C87EB9F89A2}">
                <ask:lineSketchStyleProps xmlns:ask="http://schemas.microsoft.com/office/drawing/2018/sketchyshapes" sd="2350827238">
                  <a:prstGeom prst="roundRect">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600" i="1">
                <a:solidFill>
                  <a:srgbClr val="002060"/>
                </a:solidFill>
                <a:latin typeface="+mj-lt"/>
                <a:cs typeface="Times New Roman" pitchFamily="18" charset="0"/>
              </a:rPr>
              <a:t>Những con chuột đáng ghét đang tìm cách ăn vụng bánh rán của chú mèo máy Doraemon. Các em hãy ngăn cản chúng bằng cách trả lời câu hỏi sau nhé.</a:t>
            </a:r>
          </a:p>
        </p:txBody>
      </p:sp>
      <p:pic>
        <p:nvPicPr>
          <p:cNvPr id="3076" name="Picture 4" descr="Tổng hợp ảnh Doremon PNG">
            <a:extLst>
              <a:ext uri="{FF2B5EF4-FFF2-40B4-BE49-F238E27FC236}">
                <a16:creationId xmlns:a16="http://schemas.microsoft.com/office/drawing/2014/main" id="{EDF12538-9C6A-7CC5-203F-451D53945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11355" y="2404298"/>
            <a:ext cx="4159789" cy="426268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5D8738A-ACD1-C649-15CF-3826737DEDBD}"/>
              </a:ext>
            </a:extLst>
          </p:cNvPr>
          <p:cNvGrpSpPr/>
          <p:nvPr/>
        </p:nvGrpSpPr>
        <p:grpSpPr>
          <a:xfrm>
            <a:off x="2914650" y="164767"/>
            <a:ext cx="6362700" cy="1938992"/>
            <a:chOff x="2019300" y="149496"/>
            <a:chExt cx="8153400" cy="1938992"/>
          </a:xfrm>
        </p:grpSpPr>
        <p:sp>
          <p:nvSpPr>
            <p:cNvPr id="13" name="TextBox 12">
              <a:extLst>
                <a:ext uri="{FF2B5EF4-FFF2-40B4-BE49-F238E27FC236}">
                  <a16:creationId xmlns:a16="http://schemas.microsoft.com/office/drawing/2014/main" id="{DBC32C34-F8D7-38DD-6EA3-8D6663CE2DE0}"/>
                </a:ext>
              </a:extLst>
            </p:cNvPr>
            <p:cNvSpPr txBox="1"/>
            <p:nvPr/>
          </p:nvSpPr>
          <p:spPr>
            <a:xfrm>
              <a:off x="2019300" y="149496"/>
              <a:ext cx="8153400" cy="1938992"/>
            </a:xfrm>
            <a:prstGeom prst="rect">
              <a:avLst/>
            </a:prstGeom>
            <a:noFill/>
          </p:spPr>
          <p:txBody>
            <a:bodyPr wrap="square">
              <a:spAutoFit/>
            </a:bodyPr>
            <a:lstStyle/>
            <a:p>
              <a:pPr algn="ctr"/>
              <a:r>
                <a:rPr lang="en-US" sz="6000" b="1" dirty="0">
                  <a:ln w="254000">
                    <a:solidFill>
                      <a:schemeClr val="bg1"/>
                    </a:solidFill>
                  </a:ln>
                  <a:solidFill>
                    <a:srgbClr val="FF0000"/>
                  </a:solidFill>
                  <a:latin typeface="UVN Banh Mi" pitchFamily="2" charset="0"/>
                  <a:cs typeface="Times New Roman" pitchFamily="18" charset="0"/>
                </a:rPr>
                <a:t>DORAEMON VÀ CHIẾC BÁNH RÁN</a:t>
              </a:r>
            </a:p>
          </p:txBody>
        </p:sp>
        <p:sp>
          <p:nvSpPr>
            <p:cNvPr id="8" name="TextBox 7">
              <a:extLst>
                <a:ext uri="{FF2B5EF4-FFF2-40B4-BE49-F238E27FC236}">
                  <a16:creationId xmlns:a16="http://schemas.microsoft.com/office/drawing/2014/main" id="{6F1D70AD-25A5-CABA-5EFC-932036C39C2E}"/>
                </a:ext>
              </a:extLst>
            </p:cNvPr>
            <p:cNvSpPr txBox="1"/>
            <p:nvPr/>
          </p:nvSpPr>
          <p:spPr>
            <a:xfrm>
              <a:off x="2019300" y="149496"/>
              <a:ext cx="8153400" cy="1938992"/>
            </a:xfrm>
            <a:prstGeom prst="rect">
              <a:avLst/>
            </a:prstGeom>
            <a:noFill/>
          </p:spPr>
          <p:txBody>
            <a:bodyPr wrap="square">
              <a:spAutoFit/>
            </a:bodyPr>
            <a:lstStyle/>
            <a:p>
              <a:pPr algn="ctr"/>
              <a:r>
                <a:rPr lang="en-US" sz="6000" b="1" dirty="0">
                  <a:ln w="38100">
                    <a:solidFill>
                      <a:srgbClr val="002060"/>
                    </a:solidFill>
                  </a:ln>
                  <a:solidFill>
                    <a:srgbClr val="CCFFFF"/>
                  </a:solidFill>
                  <a:latin typeface="UVN Banh Mi" pitchFamily="2" charset="0"/>
                  <a:cs typeface="Times New Roman" pitchFamily="18" charset="0"/>
                </a:rPr>
                <a:t>DORAEMON VÀ CHIẾC BÁNH RÁN</a:t>
              </a:r>
            </a:p>
          </p:txBody>
        </p:sp>
      </p:grpSp>
    </p:spTree>
    <p:extLst>
      <p:ext uri="{BB962C8B-B14F-4D97-AF65-F5344CB8AC3E}">
        <p14:creationId xmlns:p14="http://schemas.microsoft.com/office/powerpoint/2010/main" val="31650184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53652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algn="ctr"/>
            <a:r>
              <a:rPr lang="en-US" sz="4000" b="1" dirty="0">
                <a:solidFill>
                  <a:srgbClr val="FFFFFF"/>
                </a:solidFill>
              </a:rPr>
              <a:t>1</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683774" y="583389"/>
            <a:ext cx="4412226" cy="830997"/>
          </a:xfrm>
          <a:prstGeom prst="rect">
            <a:avLst/>
          </a:prstGeom>
          <a:noFill/>
        </p:spPr>
        <p:txBody>
          <a:bodyPr wrap="square" rtlCol="0">
            <a:spAutoFit/>
          </a:bodyPr>
          <a:lstStyle/>
          <a:p>
            <a:r>
              <a:rPr lang="en-US" sz="4800" b="1" dirty="0" err="1">
                <a:latin typeface="Calibri" panose="020F0502020204030204" pitchFamily="34" charset="0"/>
                <a:cs typeface="Calibri" panose="020F0502020204030204" pitchFamily="34" charset="0"/>
              </a:rPr>
              <a:t>Đặt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tính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rồi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tính</a:t>
            </a:r>
            <a:r>
              <a:rPr lang="en-US" sz="4800" b="1" dirty="0">
                <a:latin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3F2B23F9-050B-821D-9D51-6D8F4ED91BBE}"/>
              </a:ext>
            </a:extLst>
          </p:cNvPr>
          <p:cNvSpPr txBox="1"/>
          <p:nvPr/>
        </p:nvSpPr>
        <p:spPr>
          <a:xfrm>
            <a:off x="1143000" y="1298524"/>
            <a:ext cx="6126725" cy="4505401"/>
          </a:xfrm>
          <a:prstGeom prst="rect">
            <a:avLst/>
          </a:prstGeom>
          <a:noFill/>
        </p:spPr>
        <p:txBody>
          <a:bodyPr wrap="square" rtlCol="0">
            <a:spAutoFit/>
          </a:bodyPr>
          <a:lstStyle/>
          <a:p>
            <a:pPr>
              <a:lnSpc>
                <a:spcPct val="150000"/>
              </a:lnSpc>
            </a:pPr>
            <a:r>
              <a:rPr lang="en-US" sz="6600" b="1" dirty="0"/>
              <a:t>2153 + 5433 </a:t>
            </a:r>
          </a:p>
          <a:p>
            <a:pPr>
              <a:lnSpc>
                <a:spcPct val="150000"/>
              </a:lnSpc>
            </a:pPr>
            <a:r>
              <a:rPr lang="en-US" sz="6600" b="1" dirty="0"/>
              <a:t>1675 + 3309</a:t>
            </a:r>
          </a:p>
          <a:p>
            <a:pPr>
              <a:lnSpc>
                <a:spcPct val="150000"/>
              </a:lnSpc>
            </a:pPr>
            <a:r>
              <a:rPr lang="en-US" sz="6600" b="1" dirty="0"/>
              <a:t>6722 + 966</a:t>
            </a:r>
          </a:p>
        </p:txBody>
      </p:sp>
      <p:sp>
        <p:nvSpPr>
          <p:cNvPr id="3" name="Cloud 2">
            <a:extLst>
              <a:ext uri="{FF2B5EF4-FFF2-40B4-BE49-F238E27FC236}">
                <a16:creationId xmlns:a16="http://schemas.microsoft.com/office/drawing/2014/main" id="{8B306960-9D21-4BE6-7DDD-24CFF961F2ED}"/>
              </a:ext>
            </a:extLst>
          </p:cNvPr>
          <p:cNvSpPr/>
          <p:nvPr/>
        </p:nvSpPr>
        <p:spPr>
          <a:xfrm>
            <a:off x="6324600" y="348663"/>
            <a:ext cx="5638800" cy="2768232"/>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UTM Cookies" panose="02040603050506020204" pitchFamily="18" charset="0"/>
              </a:rPr>
              <a:t>Làm</a:t>
            </a:r>
            <a:r>
              <a:rPr lang="en-US" sz="4800" dirty="0">
                <a:solidFill>
                  <a:srgbClr val="002060"/>
                </a:solidFill>
                <a:latin typeface="UTM Cookies" panose="02040603050506020204" pitchFamily="18" charset="0"/>
              </a:rPr>
              <a:t> </a:t>
            </a:r>
            <a:r>
              <a:rPr lang="en-US" sz="4800" dirty="0" err="1">
                <a:solidFill>
                  <a:srgbClr val="002060"/>
                </a:solidFill>
                <a:latin typeface="UTM Cookies" panose="02040603050506020204" pitchFamily="18" charset="0"/>
              </a:rPr>
              <a:t>và</a:t>
            </a:r>
            <a:r>
              <a:rPr lang="en-US" sz="4800" dirty="0">
                <a:solidFill>
                  <a:srgbClr val="002060"/>
                </a:solidFill>
                <a:latin typeface="UTM Cookies" panose="02040603050506020204" pitchFamily="18" charset="0"/>
              </a:rPr>
              <a:t> chia </a:t>
            </a:r>
            <a:r>
              <a:rPr lang="en-US" sz="4800" dirty="0" err="1">
                <a:solidFill>
                  <a:srgbClr val="002060"/>
                </a:solidFill>
                <a:latin typeface="UTM Cookies" panose="02040603050506020204" pitchFamily="18" charset="0"/>
              </a:rPr>
              <a:t>sẻ</a:t>
            </a:r>
            <a:r>
              <a:rPr lang="en-US" sz="4800" dirty="0">
                <a:solidFill>
                  <a:srgbClr val="002060"/>
                </a:solidFill>
                <a:latin typeface="UTM Cookies" panose="02040603050506020204" pitchFamily="18" charset="0"/>
              </a:rPr>
              <a:t> </a:t>
            </a:r>
            <a:r>
              <a:rPr lang="en-US" sz="4800" dirty="0" err="1">
                <a:solidFill>
                  <a:srgbClr val="002060"/>
                </a:solidFill>
                <a:latin typeface="UTM Cookies" panose="02040603050506020204" pitchFamily="18" charset="0"/>
              </a:rPr>
              <a:t>nhóm</a:t>
            </a:r>
            <a:r>
              <a:rPr lang="en-US" sz="4800" dirty="0">
                <a:solidFill>
                  <a:srgbClr val="002060"/>
                </a:solidFill>
                <a:latin typeface="UTM Cookies" panose="02040603050506020204" pitchFamily="18" charset="0"/>
              </a:rPr>
              <a:t> </a:t>
            </a:r>
            <a:r>
              <a:rPr lang="en-US" sz="4800" dirty="0" err="1">
                <a:solidFill>
                  <a:srgbClr val="002060"/>
                </a:solidFill>
                <a:latin typeface="UTM Cookies" panose="02040603050506020204" pitchFamily="18" charset="0"/>
              </a:rPr>
              <a:t>đôi</a:t>
            </a:r>
            <a:endParaRPr lang="en-US" sz="4800" dirty="0">
              <a:solidFill>
                <a:srgbClr val="002060"/>
              </a:solidFill>
              <a:latin typeface="UTM Cookies" panose="02040603050506020204" pitchFamily="18" charset="0"/>
            </a:endParaRPr>
          </a:p>
        </p:txBody>
      </p:sp>
      <p:grpSp>
        <p:nvGrpSpPr>
          <p:cNvPr id="5" name="Group 4">
            <a:extLst>
              <a:ext uri="{FF2B5EF4-FFF2-40B4-BE49-F238E27FC236}">
                <a16:creationId xmlns:a16="http://schemas.microsoft.com/office/drawing/2014/main" id="{101C4DFF-211A-99DA-D9CB-97CDABF3C2F8}"/>
              </a:ext>
            </a:extLst>
          </p:cNvPr>
          <p:cNvGrpSpPr/>
          <p:nvPr/>
        </p:nvGrpSpPr>
        <p:grpSpPr>
          <a:xfrm>
            <a:off x="6893988" y="2686203"/>
            <a:ext cx="4881065" cy="3422522"/>
            <a:chOff x="1197026" y="4232126"/>
            <a:chExt cx="3751815" cy="2630711"/>
          </a:xfrm>
        </p:grpSpPr>
        <p:pic>
          <p:nvPicPr>
            <p:cNvPr id="6" name="Picture 5">
              <a:extLst>
                <a:ext uri="{FF2B5EF4-FFF2-40B4-BE49-F238E27FC236}">
                  <a16:creationId xmlns:a16="http://schemas.microsoft.com/office/drawing/2014/main" id="{3F6460E0-E906-A0C0-02AC-93C15A326B0A}"/>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7" name="Picture 6">
              <a:extLst>
                <a:ext uri="{FF2B5EF4-FFF2-40B4-BE49-F238E27FC236}">
                  <a16:creationId xmlns:a16="http://schemas.microsoft.com/office/drawing/2014/main" id="{2A9C3312-0776-8BD7-6D7E-7F59216DD905}"/>
                </a:ext>
              </a:extLst>
            </p:cNvPr>
            <p:cNvPicPr>
              <a:picLocks noChangeAspect="1"/>
            </p:cNvPicPr>
            <p:nvPr/>
          </p:nvPicPr>
          <p:blipFill>
            <a:blip r:embed="rId4"/>
            <a:stretch>
              <a:fillRect/>
            </a:stretch>
          </p:blipFill>
          <p:spPr>
            <a:xfrm>
              <a:off x="1197026" y="4232126"/>
              <a:ext cx="1811038" cy="2616200"/>
            </a:xfrm>
            <a:prstGeom prst="rect">
              <a:avLst/>
            </a:prstGeom>
          </p:spPr>
        </p:pic>
      </p:grpSp>
      <p:sp>
        <p:nvSpPr>
          <p:cNvPr id="8" name="TextBox 7">
            <a:extLst>
              <a:ext uri="{FF2B5EF4-FFF2-40B4-BE49-F238E27FC236}">
                <a16:creationId xmlns:a16="http://schemas.microsoft.com/office/drawing/2014/main" id="{263DB54B-FE55-8F35-3979-B140EAFA30EC}"/>
              </a:ext>
            </a:extLst>
          </p:cNvPr>
          <p:cNvSpPr txBox="1"/>
          <p:nvPr/>
        </p:nvSpPr>
        <p:spPr>
          <a:xfrm>
            <a:off x="6597059" y="5283469"/>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US" sz="3600" b="1" dirty="0" err="1">
                <a:solidFill>
                  <a:schemeClr val="accent5">
                    <a:lumMod val="75000"/>
                  </a:schemeClr>
                </a:solidFill>
                <a:latin typeface="Calibri" panose="020F0502020204030204" pitchFamily="34" charset="0"/>
                <a:cs typeface="Calibri" panose="020F0502020204030204" pitchFamily="34" charset="0"/>
              </a:rPr>
              <a:t>Các</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bạn</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khác</a:t>
            </a:r>
            <a:endParaRPr lang="en-US" sz="3600" b="1" dirty="0">
              <a:solidFill>
                <a:schemeClr val="accent5">
                  <a:lumMod val="75000"/>
                </a:schemeClr>
              </a:solidFill>
              <a:latin typeface="Calibri" panose="020F0502020204030204" pitchFamily="34" charset="0"/>
              <a:cs typeface="Calibri" panose="020F0502020204030204" pitchFamily="34" charset="0"/>
            </a:endParaRPr>
          </a:p>
          <a:p>
            <a:pPr algn="ctr"/>
            <a:r>
              <a:rPr lang="en-US" sz="3600" b="1" dirty="0" err="1">
                <a:solidFill>
                  <a:schemeClr val="accent5">
                    <a:lumMod val="75000"/>
                  </a:schemeClr>
                </a:solidFill>
                <a:latin typeface="Calibri" panose="020F0502020204030204" pitchFamily="34" charset="0"/>
                <a:cs typeface="Calibri" panose="020F0502020204030204" pitchFamily="34" charset="0"/>
              </a:rPr>
              <a:t>Lắng</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nghe</a:t>
            </a:r>
            <a:r>
              <a:rPr lang="en-US" sz="3600" b="1" dirty="0">
                <a:solidFill>
                  <a:schemeClr val="accent5">
                    <a:lumMod val="75000"/>
                  </a:schemeClr>
                </a:solidFill>
                <a:latin typeface="Calibri" panose="020F0502020204030204" pitchFamily="34" charset="0"/>
                <a:cs typeface="Calibri" panose="020F0502020204030204" pitchFamily="34" charset="0"/>
              </a:rPr>
              <a:t> – </a:t>
            </a:r>
            <a:r>
              <a:rPr lang="en-US" sz="3600" b="1" dirty="0" err="1">
                <a:solidFill>
                  <a:schemeClr val="accent5">
                    <a:lumMod val="75000"/>
                  </a:schemeClr>
                </a:solidFill>
                <a:latin typeface="Calibri" panose="020F0502020204030204" pitchFamily="34" charset="0"/>
                <a:cs typeface="Calibri" panose="020F0502020204030204" pitchFamily="34" charset="0"/>
              </a:rPr>
              <a:t>góp</a:t>
            </a:r>
            <a:r>
              <a:rPr lang="en-US" sz="3600" b="1" dirty="0">
                <a:solidFill>
                  <a:schemeClr val="accent5">
                    <a:lumMod val="75000"/>
                  </a:schemeClr>
                </a:solidFill>
                <a:latin typeface="Calibri" panose="020F0502020204030204" pitchFamily="34" charset="0"/>
                <a:cs typeface="Calibri" panose="020F0502020204030204" pitchFamily="34" charset="0"/>
              </a:rPr>
              <a:t> ý - </a:t>
            </a:r>
            <a:r>
              <a:rPr lang="en-US" sz="3600" b="1" dirty="0" err="1">
                <a:solidFill>
                  <a:schemeClr val="accent5">
                    <a:lumMod val="75000"/>
                  </a:schemeClr>
                </a:solidFill>
                <a:latin typeface="Calibri" panose="020F0502020204030204" pitchFamily="34" charset="0"/>
                <a:cs typeface="Calibri" panose="020F0502020204030204" pitchFamily="34" charset="0"/>
              </a:rPr>
              <a:t>bổ</a:t>
            </a:r>
            <a:r>
              <a:rPr lang="en-US" sz="3600" b="1" dirty="0">
                <a:solidFill>
                  <a:schemeClr val="accent5">
                    <a:lumMod val="75000"/>
                  </a:schemeClr>
                </a:solidFill>
                <a:latin typeface="Calibri" panose="020F0502020204030204" pitchFamily="34" charset="0"/>
                <a:cs typeface="Calibri" panose="020F0502020204030204" pitchFamily="34" charset="0"/>
              </a:rPr>
              <a:t> sung</a:t>
            </a:r>
          </a:p>
        </p:txBody>
      </p:sp>
    </p:spTree>
    <p:extLst>
      <p:ext uri="{BB962C8B-B14F-4D97-AF65-F5344CB8AC3E}">
        <p14:creationId xmlns:p14="http://schemas.microsoft.com/office/powerpoint/2010/main" val="1528123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95274"/>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a:hlinkClick r:id="rId3" action="ppaction://hlinksldjump"/>
            <a:extLst>
              <a:ext uri="{FF2B5EF4-FFF2-40B4-BE49-F238E27FC236}">
                <a16:creationId xmlns:a16="http://schemas.microsoft.com/office/drawing/2014/main" id="{F21093AD-2946-D8AF-56C9-093EE81C5D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478"/>
          <a:stretch/>
        </p:blipFill>
        <p:spPr bwMode="auto">
          <a:xfrm flipH="1">
            <a:off x="8852676" y="3254903"/>
            <a:ext cx="3376102" cy="33335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7718123-EF7F-1AEE-1B85-8BC220869272}"/>
              </a:ext>
            </a:extLst>
          </p:cNvPr>
          <p:cNvSpPr txBox="1"/>
          <p:nvPr/>
        </p:nvSpPr>
        <p:spPr>
          <a:xfrm>
            <a:off x="2015850" y="2926112"/>
            <a:ext cx="2098241" cy="923330"/>
          </a:xfrm>
          <a:prstGeom prst="rect">
            <a:avLst/>
          </a:prstGeom>
          <a:noFill/>
        </p:spPr>
        <p:txBody>
          <a:bodyPr wrap="square" rtlCol="0">
            <a:spAutoFit/>
          </a:bodyPr>
          <a:lstStyle/>
          <a:p>
            <a:pPr algn="ctr"/>
            <a:r>
              <a:rPr lang="en-US" sz="5400" dirty="0">
                <a:solidFill>
                  <a:srgbClr val="FF0000"/>
                </a:solidFill>
              </a:rPr>
              <a:t>7586</a:t>
            </a:r>
            <a:endParaRPr lang="vi-VN" sz="5400" dirty="0">
              <a:solidFill>
                <a:srgbClr val="FF0000"/>
              </a:solidFill>
            </a:endParaRPr>
          </a:p>
        </p:txBody>
      </p:sp>
      <p:grpSp>
        <p:nvGrpSpPr>
          <p:cNvPr id="3" name="Group 2">
            <a:extLst>
              <a:ext uri="{FF2B5EF4-FFF2-40B4-BE49-F238E27FC236}">
                <a16:creationId xmlns:a16="http://schemas.microsoft.com/office/drawing/2014/main" id="{C17A4B73-FBA9-E990-C78D-83E03525643A}"/>
              </a:ext>
            </a:extLst>
          </p:cNvPr>
          <p:cNvGrpSpPr/>
          <p:nvPr/>
        </p:nvGrpSpPr>
        <p:grpSpPr>
          <a:xfrm>
            <a:off x="1316681" y="1204706"/>
            <a:ext cx="2874375" cy="1863229"/>
            <a:chOff x="1354780" y="590073"/>
            <a:chExt cx="2874375" cy="1863229"/>
          </a:xfrm>
        </p:grpSpPr>
        <p:sp>
          <p:nvSpPr>
            <p:cNvPr id="9" name="TextBox 8">
              <a:extLst>
                <a:ext uri="{FF2B5EF4-FFF2-40B4-BE49-F238E27FC236}">
                  <a16:creationId xmlns:a16="http://schemas.microsoft.com/office/drawing/2014/main" id="{E2F0453D-F8E5-96C3-80CD-ECD481556CEF}"/>
                </a:ext>
              </a:extLst>
            </p:cNvPr>
            <p:cNvSpPr txBox="1"/>
            <p:nvPr/>
          </p:nvSpPr>
          <p:spPr>
            <a:xfrm>
              <a:off x="1354780" y="1054775"/>
              <a:ext cx="1217247" cy="769441"/>
            </a:xfrm>
            <a:prstGeom prst="rect">
              <a:avLst/>
            </a:prstGeom>
            <a:noFill/>
          </p:spPr>
          <p:txBody>
            <a:bodyPr wrap="square" rtlCol="0">
              <a:spAutoFit/>
            </a:bodyPr>
            <a:lstStyle/>
            <a:p>
              <a:pPr algn="ctr"/>
              <a:r>
                <a:rPr lang="en-US" sz="4400" dirty="0"/>
                <a:t>+</a:t>
              </a:r>
              <a:endParaRPr lang="vi-VN" sz="4400" dirty="0"/>
            </a:p>
          </p:txBody>
        </p:sp>
        <p:sp>
          <p:nvSpPr>
            <p:cNvPr id="10" name="TextBox 9">
              <a:extLst>
                <a:ext uri="{FF2B5EF4-FFF2-40B4-BE49-F238E27FC236}">
                  <a16:creationId xmlns:a16="http://schemas.microsoft.com/office/drawing/2014/main" id="{57C6845C-A0C4-B387-6207-9C6D6498AEF9}"/>
                </a:ext>
              </a:extLst>
            </p:cNvPr>
            <p:cNvSpPr txBox="1"/>
            <p:nvPr/>
          </p:nvSpPr>
          <p:spPr>
            <a:xfrm>
              <a:off x="2053949" y="1404911"/>
              <a:ext cx="2098241" cy="923330"/>
            </a:xfrm>
            <a:prstGeom prst="rect">
              <a:avLst/>
            </a:prstGeom>
            <a:noFill/>
          </p:spPr>
          <p:txBody>
            <a:bodyPr wrap="square" rtlCol="0">
              <a:spAutoFit/>
            </a:bodyPr>
            <a:lstStyle/>
            <a:p>
              <a:pPr algn="ctr"/>
              <a:r>
                <a:rPr lang="en-US" sz="5400" dirty="0"/>
                <a:t>5433</a:t>
              </a:r>
              <a:endParaRPr lang="vi-VN" sz="5400" dirty="0"/>
            </a:p>
          </p:txBody>
        </p:sp>
        <p:sp>
          <p:nvSpPr>
            <p:cNvPr id="11" name="TextBox 10">
              <a:extLst>
                <a:ext uri="{FF2B5EF4-FFF2-40B4-BE49-F238E27FC236}">
                  <a16:creationId xmlns:a16="http://schemas.microsoft.com/office/drawing/2014/main" id="{6F69BEBB-8060-B502-4CB8-EC9F1BB20E49}"/>
                </a:ext>
              </a:extLst>
            </p:cNvPr>
            <p:cNvSpPr txBox="1"/>
            <p:nvPr/>
          </p:nvSpPr>
          <p:spPr>
            <a:xfrm>
              <a:off x="1962421" y="590073"/>
              <a:ext cx="2266734" cy="923330"/>
            </a:xfrm>
            <a:prstGeom prst="rect">
              <a:avLst/>
            </a:prstGeom>
            <a:noFill/>
          </p:spPr>
          <p:txBody>
            <a:bodyPr wrap="square" rtlCol="0">
              <a:spAutoFit/>
            </a:bodyPr>
            <a:lstStyle/>
            <a:p>
              <a:pPr algn="ctr"/>
              <a:r>
                <a:rPr lang="en-US" sz="5400" dirty="0"/>
                <a:t>2153</a:t>
              </a:r>
              <a:endParaRPr lang="vi-VN" sz="5400" dirty="0"/>
            </a:p>
          </p:txBody>
        </p:sp>
        <p:cxnSp>
          <p:nvCxnSpPr>
            <p:cNvPr id="8" name="Straight Connector 7">
              <a:extLst>
                <a:ext uri="{FF2B5EF4-FFF2-40B4-BE49-F238E27FC236}">
                  <a16:creationId xmlns:a16="http://schemas.microsoft.com/office/drawing/2014/main" id="{1C01DB8D-BF62-CF5D-FB2E-E68F389B5E0F}"/>
                </a:ext>
              </a:extLst>
            </p:cNvPr>
            <p:cNvCxnSpPr>
              <a:cxnSpLocks/>
            </p:cNvCxnSpPr>
            <p:nvPr/>
          </p:nvCxnSpPr>
          <p:spPr>
            <a:xfrm>
              <a:off x="2122984" y="2453302"/>
              <a:ext cx="1960170" cy="0"/>
            </a:xfrm>
            <a:prstGeom prst="line">
              <a:avLst/>
            </a:prstGeom>
            <a:ln w="57150"/>
          </p:spPr>
          <p:style>
            <a:lnRef idx="1">
              <a:schemeClr val="dk1"/>
            </a:lnRef>
            <a:fillRef idx="0">
              <a:schemeClr val="dk1"/>
            </a:fillRef>
            <a:effectRef idx="0">
              <a:schemeClr val="dk1"/>
            </a:effectRef>
            <a:fontRef idx="minor">
              <a:schemeClr val="tx1"/>
            </a:fontRef>
          </p:style>
        </p:cxnSp>
      </p:grpSp>
      <p:sp>
        <p:nvSpPr>
          <p:cNvPr id="23" name="TextBox 22">
            <a:extLst>
              <a:ext uri="{FF2B5EF4-FFF2-40B4-BE49-F238E27FC236}">
                <a16:creationId xmlns:a16="http://schemas.microsoft.com/office/drawing/2014/main" id="{803E7759-7585-85AE-6FE3-BEED47128518}"/>
              </a:ext>
            </a:extLst>
          </p:cNvPr>
          <p:cNvSpPr txBox="1"/>
          <p:nvPr/>
        </p:nvSpPr>
        <p:spPr>
          <a:xfrm>
            <a:off x="5269967" y="2868730"/>
            <a:ext cx="2098241" cy="923330"/>
          </a:xfrm>
          <a:prstGeom prst="rect">
            <a:avLst/>
          </a:prstGeom>
          <a:noFill/>
        </p:spPr>
        <p:txBody>
          <a:bodyPr wrap="square" rtlCol="0">
            <a:spAutoFit/>
          </a:bodyPr>
          <a:lstStyle/>
          <a:p>
            <a:pPr algn="ctr"/>
            <a:r>
              <a:rPr lang="en-US" sz="5400" dirty="0">
                <a:solidFill>
                  <a:srgbClr val="FF0000"/>
                </a:solidFill>
              </a:rPr>
              <a:t>4984</a:t>
            </a:r>
            <a:endParaRPr lang="vi-VN" sz="5400" dirty="0">
              <a:solidFill>
                <a:srgbClr val="FF0000"/>
              </a:solidFill>
            </a:endParaRPr>
          </a:p>
        </p:txBody>
      </p:sp>
      <p:grpSp>
        <p:nvGrpSpPr>
          <p:cNvPr id="14" name="Group 13">
            <a:extLst>
              <a:ext uri="{FF2B5EF4-FFF2-40B4-BE49-F238E27FC236}">
                <a16:creationId xmlns:a16="http://schemas.microsoft.com/office/drawing/2014/main" id="{A0367FF5-6CFD-3394-42DD-76D9C2DCFA5A}"/>
              </a:ext>
            </a:extLst>
          </p:cNvPr>
          <p:cNvGrpSpPr/>
          <p:nvPr/>
        </p:nvGrpSpPr>
        <p:grpSpPr>
          <a:xfrm>
            <a:off x="4616063" y="1167148"/>
            <a:ext cx="2761313" cy="1863229"/>
            <a:chOff x="4654162" y="552515"/>
            <a:chExt cx="2761313" cy="1863229"/>
          </a:xfrm>
        </p:grpSpPr>
        <p:sp>
          <p:nvSpPr>
            <p:cNvPr id="19" name="TextBox 18">
              <a:extLst>
                <a:ext uri="{FF2B5EF4-FFF2-40B4-BE49-F238E27FC236}">
                  <a16:creationId xmlns:a16="http://schemas.microsoft.com/office/drawing/2014/main" id="{34195B08-673F-F6E4-5908-6DC56402CFD5}"/>
                </a:ext>
              </a:extLst>
            </p:cNvPr>
            <p:cNvSpPr txBox="1"/>
            <p:nvPr/>
          </p:nvSpPr>
          <p:spPr>
            <a:xfrm>
              <a:off x="4654162" y="1019431"/>
              <a:ext cx="1217247" cy="769441"/>
            </a:xfrm>
            <a:prstGeom prst="rect">
              <a:avLst/>
            </a:prstGeom>
            <a:noFill/>
          </p:spPr>
          <p:txBody>
            <a:bodyPr wrap="square" rtlCol="0">
              <a:spAutoFit/>
            </a:bodyPr>
            <a:lstStyle/>
            <a:p>
              <a:pPr algn="ctr"/>
              <a:r>
                <a:rPr lang="en-US" sz="4400" dirty="0"/>
                <a:t>+</a:t>
              </a:r>
              <a:endParaRPr lang="vi-VN" sz="4400" dirty="0"/>
            </a:p>
          </p:txBody>
        </p:sp>
        <p:sp>
          <p:nvSpPr>
            <p:cNvPr id="21" name="TextBox 20">
              <a:extLst>
                <a:ext uri="{FF2B5EF4-FFF2-40B4-BE49-F238E27FC236}">
                  <a16:creationId xmlns:a16="http://schemas.microsoft.com/office/drawing/2014/main" id="{5C85511F-D5BB-F5DA-B5D7-8E8A76239398}"/>
                </a:ext>
              </a:extLst>
            </p:cNvPr>
            <p:cNvSpPr txBox="1"/>
            <p:nvPr/>
          </p:nvSpPr>
          <p:spPr>
            <a:xfrm>
              <a:off x="5317234" y="1350253"/>
              <a:ext cx="2098241" cy="923330"/>
            </a:xfrm>
            <a:prstGeom prst="rect">
              <a:avLst/>
            </a:prstGeom>
            <a:noFill/>
          </p:spPr>
          <p:txBody>
            <a:bodyPr wrap="square" rtlCol="0">
              <a:spAutoFit/>
            </a:bodyPr>
            <a:lstStyle/>
            <a:p>
              <a:pPr algn="ctr"/>
              <a:r>
                <a:rPr lang="en-US" sz="5400" dirty="0"/>
                <a:t>3309</a:t>
              </a:r>
              <a:endParaRPr lang="vi-VN" sz="5400" dirty="0"/>
            </a:p>
          </p:txBody>
        </p:sp>
        <p:sp>
          <p:nvSpPr>
            <p:cNvPr id="22" name="TextBox 21">
              <a:extLst>
                <a:ext uri="{FF2B5EF4-FFF2-40B4-BE49-F238E27FC236}">
                  <a16:creationId xmlns:a16="http://schemas.microsoft.com/office/drawing/2014/main" id="{34CAA850-9336-8792-F253-B6D0A02A6014}"/>
                </a:ext>
              </a:extLst>
            </p:cNvPr>
            <p:cNvSpPr txBox="1"/>
            <p:nvPr/>
          </p:nvSpPr>
          <p:spPr>
            <a:xfrm>
              <a:off x="5308067" y="552515"/>
              <a:ext cx="2098240" cy="923330"/>
            </a:xfrm>
            <a:prstGeom prst="rect">
              <a:avLst/>
            </a:prstGeom>
            <a:noFill/>
          </p:spPr>
          <p:txBody>
            <a:bodyPr wrap="square" rtlCol="0">
              <a:spAutoFit/>
            </a:bodyPr>
            <a:lstStyle/>
            <a:p>
              <a:pPr algn="ctr"/>
              <a:r>
                <a:rPr lang="en-US" sz="5400" dirty="0"/>
                <a:t>1675</a:t>
              </a:r>
              <a:endParaRPr lang="vi-VN" sz="5400" dirty="0"/>
            </a:p>
          </p:txBody>
        </p:sp>
        <p:cxnSp>
          <p:nvCxnSpPr>
            <p:cNvPr id="18" name="Straight Connector 17">
              <a:extLst>
                <a:ext uri="{FF2B5EF4-FFF2-40B4-BE49-F238E27FC236}">
                  <a16:creationId xmlns:a16="http://schemas.microsoft.com/office/drawing/2014/main" id="{44A2D84B-1FCC-15F6-C2AF-D466D733AF1C}"/>
                </a:ext>
              </a:extLst>
            </p:cNvPr>
            <p:cNvCxnSpPr>
              <a:cxnSpLocks/>
            </p:cNvCxnSpPr>
            <p:nvPr/>
          </p:nvCxnSpPr>
          <p:spPr>
            <a:xfrm>
              <a:off x="5353331" y="2415744"/>
              <a:ext cx="1951721" cy="0"/>
            </a:xfrm>
            <a:prstGeom prst="line">
              <a:avLst/>
            </a:prstGeom>
            <a:ln w="57150"/>
          </p:spPr>
          <p:style>
            <a:lnRef idx="1">
              <a:schemeClr val="dk1"/>
            </a:lnRef>
            <a:fillRef idx="0">
              <a:schemeClr val="dk1"/>
            </a:fillRef>
            <a:effectRef idx="0">
              <a:schemeClr val="dk1"/>
            </a:effectRef>
            <a:fontRef idx="minor">
              <a:schemeClr val="tx1"/>
            </a:fontRef>
          </p:style>
        </p:cxnSp>
      </p:grpSp>
      <p:sp>
        <p:nvSpPr>
          <p:cNvPr id="30" name="TextBox 29">
            <a:extLst>
              <a:ext uri="{FF2B5EF4-FFF2-40B4-BE49-F238E27FC236}">
                <a16:creationId xmlns:a16="http://schemas.microsoft.com/office/drawing/2014/main" id="{1849CD05-855A-4429-6A23-D0AC1256BF8E}"/>
              </a:ext>
            </a:extLst>
          </p:cNvPr>
          <p:cNvSpPr txBox="1"/>
          <p:nvPr/>
        </p:nvSpPr>
        <p:spPr>
          <a:xfrm>
            <a:off x="8789959" y="2928326"/>
            <a:ext cx="2098241" cy="923330"/>
          </a:xfrm>
          <a:prstGeom prst="rect">
            <a:avLst/>
          </a:prstGeom>
          <a:noFill/>
        </p:spPr>
        <p:txBody>
          <a:bodyPr wrap="square" rtlCol="0">
            <a:spAutoFit/>
          </a:bodyPr>
          <a:lstStyle/>
          <a:p>
            <a:pPr algn="ctr"/>
            <a:r>
              <a:rPr lang="en-US" sz="5400" dirty="0">
                <a:solidFill>
                  <a:srgbClr val="FF0000"/>
                </a:solidFill>
              </a:rPr>
              <a:t>7688</a:t>
            </a:r>
            <a:endParaRPr lang="vi-VN" sz="5400" dirty="0">
              <a:solidFill>
                <a:srgbClr val="FF0000"/>
              </a:solidFill>
            </a:endParaRPr>
          </a:p>
        </p:txBody>
      </p:sp>
      <p:grpSp>
        <p:nvGrpSpPr>
          <p:cNvPr id="15" name="Group 14">
            <a:extLst>
              <a:ext uri="{FF2B5EF4-FFF2-40B4-BE49-F238E27FC236}">
                <a16:creationId xmlns:a16="http://schemas.microsoft.com/office/drawing/2014/main" id="{23E1CE02-367F-B061-E3DB-1DA1991745EC}"/>
              </a:ext>
            </a:extLst>
          </p:cNvPr>
          <p:cNvGrpSpPr/>
          <p:nvPr/>
        </p:nvGrpSpPr>
        <p:grpSpPr>
          <a:xfrm>
            <a:off x="8090098" y="1204706"/>
            <a:ext cx="2798102" cy="1835405"/>
            <a:chOff x="8128197" y="590073"/>
            <a:chExt cx="2798102" cy="1835405"/>
          </a:xfrm>
        </p:grpSpPr>
        <p:sp>
          <p:nvSpPr>
            <p:cNvPr id="27" name="TextBox 26">
              <a:extLst>
                <a:ext uri="{FF2B5EF4-FFF2-40B4-BE49-F238E27FC236}">
                  <a16:creationId xmlns:a16="http://schemas.microsoft.com/office/drawing/2014/main" id="{EBB4B376-A650-E781-5F69-31510F79A631}"/>
                </a:ext>
              </a:extLst>
            </p:cNvPr>
            <p:cNvSpPr txBox="1"/>
            <p:nvPr/>
          </p:nvSpPr>
          <p:spPr>
            <a:xfrm>
              <a:off x="8128197" y="1192884"/>
              <a:ext cx="1217247" cy="769441"/>
            </a:xfrm>
            <a:prstGeom prst="rect">
              <a:avLst/>
            </a:prstGeom>
            <a:noFill/>
          </p:spPr>
          <p:txBody>
            <a:bodyPr wrap="square" rtlCol="0">
              <a:spAutoFit/>
            </a:bodyPr>
            <a:lstStyle/>
            <a:p>
              <a:pPr algn="ctr"/>
              <a:r>
                <a:rPr lang="en-US" sz="4400" dirty="0"/>
                <a:t>+</a:t>
              </a:r>
              <a:endParaRPr lang="vi-VN" sz="4400" dirty="0"/>
            </a:p>
          </p:txBody>
        </p:sp>
        <p:sp>
          <p:nvSpPr>
            <p:cNvPr id="28" name="TextBox 27">
              <a:extLst>
                <a:ext uri="{FF2B5EF4-FFF2-40B4-BE49-F238E27FC236}">
                  <a16:creationId xmlns:a16="http://schemas.microsoft.com/office/drawing/2014/main" id="{EC376A24-381C-AF79-BE0B-E28A452D00C2}"/>
                </a:ext>
              </a:extLst>
            </p:cNvPr>
            <p:cNvSpPr txBox="1"/>
            <p:nvPr/>
          </p:nvSpPr>
          <p:spPr>
            <a:xfrm>
              <a:off x="8828058" y="1407125"/>
              <a:ext cx="2098241" cy="923330"/>
            </a:xfrm>
            <a:prstGeom prst="rect">
              <a:avLst/>
            </a:prstGeom>
            <a:noFill/>
          </p:spPr>
          <p:txBody>
            <a:bodyPr wrap="square" rtlCol="0">
              <a:spAutoFit/>
            </a:bodyPr>
            <a:lstStyle/>
            <a:p>
              <a:pPr algn="ctr"/>
              <a:r>
                <a:rPr lang="en-US" sz="5400" dirty="0"/>
                <a:t>   966</a:t>
              </a:r>
              <a:endParaRPr lang="vi-VN" sz="5400" dirty="0"/>
            </a:p>
          </p:txBody>
        </p:sp>
        <p:sp>
          <p:nvSpPr>
            <p:cNvPr id="29" name="TextBox 28">
              <a:extLst>
                <a:ext uri="{FF2B5EF4-FFF2-40B4-BE49-F238E27FC236}">
                  <a16:creationId xmlns:a16="http://schemas.microsoft.com/office/drawing/2014/main" id="{D513F460-85D4-6648-D460-59F3CB393E57}"/>
                </a:ext>
              </a:extLst>
            </p:cNvPr>
            <p:cNvSpPr txBox="1"/>
            <p:nvPr/>
          </p:nvSpPr>
          <p:spPr>
            <a:xfrm>
              <a:off x="8828058" y="590073"/>
              <a:ext cx="2098240" cy="923330"/>
            </a:xfrm>
            <a:prstGeom prst="rect">
              <a:avLst/>
            </a:prstGeom>
            <a:noFill/>
          </p:spPr>
          <p:txBody>
            <a:bodyPr wrap="square" rtlCol="0">
              <a:spAutoFit/>
            </a:bodyPr>
            <a:lstStyle/>
            <a:p>
              <a:pPr algn="ctr"/>
              <a:r>
                <a:rPr lang="en-US" sz="5400" dirty="0"/>
                <a:t>6722</a:t>
              </a:r>
              <a:endParaRPr lang="vi-VN" sz="5400" dirty="0"/>
            </a:p>
          </p:txBody>
        </p:sp>
        <p:cxnSp>
          <p:nvCxnSpPr>
            <p:cNvPr id="26" name="Straight Connector 25">
              <a:extLst>
                <a:ext uri="{FF2B5EF4-FFF2-40B4-BE49-F238E27FC236}">
                  <a16:creationId xmlns:a16="http://schemas.microsoft.com/office/drawing/2014/main" id="{2A2DACD4-14F0-A328-BF8D-D20E514652D3}"/>
                </a:ext>
              </a:extLst>
            </p:cNvPr>
            <p:cNvCxnSpPr>
              <a:cxnSpLocks/>
            </p:cNvCxnSpPr>
            <p:nvPr/>
          </p:nvCxnSpPr>
          <p:spPr>
            <a:xfrm>
              <a:off x="8934104" y="2425478"/>
              <a:ext cx="1811120" cy="0"/>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7016162B-283E-CE8A-2476-0781E5B0B9E2}"/>
              </a:ext>
            </a:extLst>
          </p:cNvPr>
          <p:cNvGrpSpPr/>
          <p:nvPr/>
        </p:nvGrpSpPr>
        <p:grpSpPr>
          <a:xfrm>
            <a:off x="1475738" y="4279323"/>
            <a:ext cx="7497896" cy="2139315"/>
            <a:chOff x="3563984" y="3724273"/>
            <a:chExt cx="7439633" cy="2066927"/>
          </a:xfrm>
        </p:grpSpPr>
        <p:sp>
          <p:nvSpPr>
            <p:cNvPr id="37" name="Rectangle: Rounded Corners 36">
              <a:extLst>
                <a:ext uri="{FF2B5EF4-FFF2-40B4-BE49-F238E27FC236}">
                  <a16:creationId xmlns:a16="http://schemas.microsoft.com/office/drawing/2014/main" id="{B9429C79-E157-3B13-F2C5-63B87973E91C}"/>
                </a:ext>
              </a:extLst>
            </p:cNvPr>
            <p:cNvSpPr/>
            <p:nvPr/>
          </p:nvSpPr>
          <p:spPr>
            <a:xfrm>
              <a:off x="3563984" y="3724273"/>
              <a:ext cx="7407697" cy="2066927"/>
            </a:xfrm>
            <a:custGeom>
              <a:avLst/>
              <a:gdLst>
                <a:gd name="connsiteX0" fmla="*/ 0 w 7407697"/>
                <a:gd name="connsiteY0" fmla="*/ 344495 h 2066927"/>
                <a:gd name="connsiteX1" fmla="*/ 344495 w 7407697"/>
                <a:gd name="connsiteY1" fmla="*/ 0 h 2066927"/>
                <a:gd name="connsiteX2" fmla="*/ 7063202 w 7407697"/>
                <a:gd name="connsiteY2" fmla="*/ 0 h 2066927"/>
                <a:gd name="connsiteX3" fmla="*/ 7407697 w 7407697"/>
                <a:gd name="connsiteY3" fmla="*/ 344495 h 2066927"/>
                <a:gd name="connsiteX4" fmla="*/ 7407697 w 7407697"/>
                <a:gd name="connsiteY4" fmla="*/ 1722432 h 2066927"/>
                <a:gd name="connsiteX5" fmla="*/ 7063202 w 7407697"/>
                <a:gd name="connsiteY5" fmla="*/ 2066927 h 2066927"/>
                <a:gd name="connsiteX6" fmla="*/ 344495 w 7407697"/>
                <a:gd name="connsiteY6" fmla="*/ 2066927 h 2066927"/>
                <a:gd name="connsiteX7" fmla="*/ 0 w 7407697"/>
                <a:gd name="connsiteY7" fmla="*/ 1722432 h 2066927"/>
                <a:gd name="connsiteX8" fmla="*/ 0 w 7407697"/>
                <a:gd name="connsiteY8" fmla="*/ 344495 h 20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7697" h="2066927" fill="none" extrusionOk="0">
                  <a:moveTo>
                    <a:pt x="0" y="344495"/>
                  </a:moveTo>
                  <a:cubicBezTo>
                    <a:pt x="10650" y="141293"/>
                    <a:pt x="151324" y="-721"/>
                    <a:pt x="344495" y="0"/>
                  </a:cubicBezTo>
                  <a:cubicBezTo>
                    <a:pt x="3490345" y="18744"/>
                    <a:pt x="5108616" y="-35776"/>
                    <a:pt x="7063202" y="0"/>
                  </a:cubicBezTo>
                  <a:cubicBezTo>
                    <a:pt x="7281724" y="-5470"/>
                    <a:pt x="7406001" y="121883"/>
                    <a:pt x="7407697" y="344495"/>
                  </a:cubicBezTo>
                  <a:cubicBezTo>
                    <a:pt x="7341820" y="500091"/>
                    <a:pt x="7369363" y="1146631"/>
                    <a:pt x="7407697" y="1722432"/>
                  </a:cubicBezTo>
                  <a:cubicBezTo>
                    <a:pt x="7411358" y="1875303"/>
                    <a:pt x="7241197" y="2036398"/>
                    <a:pt x="7063202" y="2066927"/>
                  </a:cubicBezTo>
                  <a:cubicBezTo>
                    <a:pt x="3729861" y="2015899"/>
                    <a:pt x="1482596" y="2029848"/>
                    <a:pt x="344495" y="2066927"/>
                  </a:cubicBezTo>
                  <a:cubicBezTo>
                    <a:pt x="144474" y="2073971"/>
                    <a:pt x="12101" y="1919238"/>
                    <a:pt x="0" y="1722432"/>
                  </a:cubicBezTo>
                  <a:cubicBezTo>
                    <a:pt x="1247" y="1285825"/>
                    <a:pt x="-74296" y="560440"/>
                    <a:pt x="0" y="344495"/>
                  </a:cubicBezTo>
                  <a:close/>
                </a:path>
                <a:path w="7407697" h="2066927" stroke="0" extrusionOk="0">
                  <a:moveTo>
                    <a:pt x="0" y="344495"/>
                  </a:moveTo>
                  <a:cubicBezTo>
                    <a:pt x="-23346" y="145668"/>
                    <a:pt x="154311" y="-36093"/>
                    <a:pt x="344495" y="0"/>
                  </a:cubicBezTo>
                  <a:cubicBezTo>
                    <a:pt x="2104795" y="-88310"/>
                    <a:pt x="5710679" y="-77351"/>
                    <a:pt x="7063202" y="0"/>
                  </a:cubicBezTo>
                  <a:cubicBezTo>
                    <a:pt x="7267089" y="3607"/>
                    <a:pt x="7378299" y="170976"/>
                    <a:pt x="7407697" y="344495"/>
                  </a:cubicBezTo>
                  <a:cubicBezTo>
                    <a:pt x="7498647" y="711716"/>
                    <a:pt x="7347007" y="1472878"/>
                    <a:pt x="7407697" y="1722432"/>
                  </a:cubicBezTo>
                  <a:cubicBezTo>
                    <a:pt x="7382149" y="1885036"/>
                    <a:pt x="7253872" y="2073408"/>
                    <a:pt x="7063202" y="2066927"/>
                  </a:cubicBezTo>
                  <a:cubicBezTo>
                    <a:pt x="5994501" y="2188326"/>
                    <a:pt x="2322711" y="2202472"/>
                    <a:pt x="344495" y="2066927"/>
                  </a:cubicBezTo>
                  <a:cubicBezTo>
                    <a:pt x="157151" y="2066217"/>
                    <a:pt x="1237" y="1928511"/>
                    <a:pt x="0" y="1722432"/>
                  </a:cubicBezTo>
                  <a:cubicBezTo>
                    <a:pt x="-118223" y="1562890"/>
                    <a:pt x="-104611" y="837631"/>
                    <a:pt x="0" y="344495"/>
                  </a:cubicBezTo>
                  <a:close/>
                </a:path>
              </a:pathLst>
            </a:custGeom>
            <a:solidFill>
              <a:srgbClr val="E5FFE5"/>
            </a:solidFill>
            <a:ln w="38100">
              <a:solidFill>
                <a:srgbClr val="00B050"/>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p>
          </p:txBody>
        </p:sp>
        <p:pic>
          <p:nvPicPr>
            <p:cNvPr id="38" name="Picture 2" descr="tick-xanh - Cách Bỏ Thuốc Lá Trong 5 Ngày - Cai Thuốc Lá Hiệu Quả">
              <a:extLst>
                <a:ext uri="{FF2B5EF4-FFF2-40B4-BE49-F238E27FC236}">
                  <a16:creationId xmlns:a16="http://schemas.microsoft.com/office/drawing/2014/main" id="{8F90A505-E88A-1BDC-63B4-4B9758D7D94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6258" y="4180050"/>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ick-xanh - Cách Bỏ Thuốc Lá Trong 5 Ngày - Cai Thuốc Lá Hiệu Quả">
              <a:extLst>
                <a:ext uri="{FF2B5EF4-FFF2-40B4-BE49-F238E27FC236}">
                  <a16:creationId xmlns:a16="http://schemas.microsoft.com/office/drawing/2014/main" id="{915C5993-DC3D-08C3-489F-2D6072F7022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6258" y="4947882"/>
              <a:ext cx="662771" cy="6627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9F7665DB-999E-16F0-5486-2311E60C6F28}"/>
                </a:ext>
              </a:extLst>
            </p:cNvPr>
            <p:cNvSpPr txBox="1"/>
            <p:nvPr/>
          </p:nvSpPr>
          <p:spPr>
            <a:xfrm>
              <a:off x="4489830" y="4205538"/>
              <a:ext cx="4613374" cy="646331"/>
            </a:xfrm>
            <a:prstGeom prst="rect">
              <a:avLst/>
            </a:prstGeom>
            <a:noFill/>
          </p:spPr>
          <p:txBody>
            <a:bodyPr wrap="square" rtlCol="0">
              <a:spAutoFit/>
            </a:bodyPr>
            <a:lstStyle/>
            <a:p>
              <a:pPr algn="just"/>
              <a:r>
                <a:rPr lang="en-US" sz="3600" b="1" dirty="0" err="1">
                  <a:latin typeface="+mj-lt"/>
                </a:rPr>
                <a:t>Đặt</a:t>
              </a:r>
              <a:r>
                <a:rPr lang="en-US" sz="3600" b="1" dirty="0">
                  <a:latin typeface="+mj-lt"/>
                </a:rPr>
                <a:t> </a:t>
              </a:r>
              <a:r>
                <a:rPr lang="en-US" sz="3600" b="1" dirty="0" err="1">
                  <a:latin typeface="+mj-lt"/>
                </a:rPr>
                <a:t>tính</a:t>
              </a:r>
              <a:r>
                <a:rPr lang="en-US" sz="3600" b="1" dirty="0">
                  <a:latin typeface="+mj-lt"/>
                </a:rPr>
                <a:t> </a:t>
              </a:r>
              <a:r>
                <a:rPr lang="en-US" sz="3600" b="1" dirty="0" err="1">
                  <a:latin typeface="+mj-lt"/>
                </a:rPr>
                <a:t>thẳng</a:t>
              </a:r>
              <a:r>
                <a:rPr lang="en-US" sz="3600" b="1" dirty="0">
                  <a:latin typeface="+mj-lt"/>
                </a:rPr>
                <a:t> </a:t>
              </a:r>
              <a:r>
                <a:rPr lang="en-US" sz="3600" b="1" dirty="0" err="1">
                  <a:latin typeface="+mj-lt"/>
                </a:rPr>
                <a:t>cột</a:t>
              </a:r>
              <a:r>
                <a:rPr lang="en-US" sz="3600" b="1" dirty="0">
                  <a:latin typeface="+mj-lt"/>
                </a:rPr>
                <a:t>.</a:t>
              </a:r>
              <a:endParaRPr lang="vi-VN" sz="3600" b="1" dirty="0">
                <a:latin typeface="+mj-lt"/>
              </a:endParaRPr>
            </a:p>
          </p:txBody>
        </p:sp>
        <p:sp>
          <p:nvSpPr>
            <p:cNvPr id="41" name="TextBox 40">
              <a:extLst>
                <a:ext uri="{FF2B5EF4-FFF2-40B4-BE49-F238E27FC236}">
                  <a16:creationId xmlns:a16="http://schemas.microsoft.com/office/drawing/2014/main" id="{3CB6B73D-27C5-F9DF-5B51-7A5C118D2EB3}"/>
                </a:ext>
              </a:extLst>
            </p:cNvPr>
            <p:cNvSpPr txBox="1"/>
            <p:nvPr/>
          </p:nvSpPr>
          <p:spPr>
            <a:xfrm>
              <a:off x="4485243" y="4947882"/>
              <a:ext cx="6518374" cy="646331"/>
            </a:xfrm>
            <a:prstGeom prst="rect">
              <a:avLst/>
            </a:prstGeom>
            <a:noFill/>
          </p:spPr>
          <p:txBody>
            <a:bodyPr wrap="square" rtlCol="0">
              <a:spAutoFit/>
            </a:bodyPr>
            <a:lstStyle/>
            <a:p>
              <a:pPr algn="just"/>
              <a:r>
                <a:rPr lang="en-US" sz="3600" b="1" dirty="0">
                  <a:latin typeface="+mj-lt"/>
                </a:rPr>
                <a:t>Khi </a:t>
              </a:r>
              <a:r>
                <a:rPr lang="en-US" sz="3600" b="1" dirty="0" err="1">
                  <a:latin typeface="+mj-lt"/>
                </a:rPr>
                <a:t>tính</a:t>
              </a:r>
              <a:r>
                <a:rPr lang="en-US" sz="3600" b="1" dirty="0">
                  <a:latin typeface="+mj-lt"/>
                </a:rPr>
                <a:t> </a:t>
              </a:r>
              <a:r>
                <a:rPr lang="en-US" sz="3600" b="1" dirty="0" err="1">
                  <a:latin typeface="+mj-lt"/>
                </a:rPr>
                <a:t>luôn</a:t>
              </a:r>
              <a:r>
                <a:rPr lang="en-US" sz="3600" b="1" dirty="0">
                  <a:latin typeface="+mj-lt"/>
                </a:rPr>
                <a:t> </a:t>
              </a:r>
              <a:r>
                <a:rPr lang="en-US" sz="3600" b="1" dirty="0" err="1">
                  <a:latin typeface="+mj-lt"/>
                </a:rPr>
                <a:t>lưu</a:t>
              </a:r>
              <a:r>
                <a:rPr lang="en-US" sz="3600" b="1" dirty="0">
                  <a:latin typeface="+mj-lt"/>
                </a:rPr>
                <a:t> ý </a:t>
              </a:r>
              <a:r>
                <a:rPr lang="en-US" sz="3600" b="1" dirty="0" err="1">
                  <a:latin typeface="+mj-lt"/>
                </a:rPr>
                <a:t>việc</a:t>
              </a:r>
              <a:r>
                <a:rPr lang="en-US" sz="3600" b="1" dirty="0">
                  <a:latin typeface="+mj-lt"/>
                </a:rPr>
                <a:t> “</a:t>
              </a:r>
              <a:r>
                <a:rPr lang="en-US" sz="3600" b="1" dirty="0" err="1">
                  <a:latin typeface="+mj-lt"/>
                </a:rPr>
                <a:t>có</a:t>
              </a:r>
              <a:r>
                <a:rPr lang="en-US" sz="3600" b="1" dirty="0">
                  <a:latin typeface="+mj-lt"/>
                </a:rPr>
                <a:t> </a:t>
              </a:r>
              <a:r>
                <a:rPr lang="en-US" sz="3600" b="1" dirty="0" err="1">
                  <a:latin typeface="+mj-lt"/>
                </a:rPr>
                <a:t>nhớ</a:t>
              </a:r>
              <a:r>
                <a:rPr lang="en-US" sz="3600" b="1" dirty="0">
                  <a:latin typeface="+mj-lt"/>
                </a:rPr>
                <a:t>”.</a:t>
              </a:r>
              <a:endParaRPr lang="vi-VN" sz="3600" b="1" dirty="0">
                <a:latin typeface="+mj-lt"/>
              </a:endParaRPr>
            </a:p>
          </p:txBody>
        </p:sp>
      </p:grpSp>
      <p:grpSp>
        <p:nvGrpSpPr>
          <p:cNvPr id="45" name="Group 44">
            <a:extLst>
              <a:ext uri="{FF2B5EF4-FFF2-40B4-BE49-F238E27FC236}">
                <a16:creationId xmlns:a16="http://schemas.microsoft.com/office/drawing/2014/main" id="{4E2912C0-FB70-A97C-171D-5EE9FE5EA88A}"/>
              </a:ext>
            </a:extLst>
          </p:cNvPr>
          <p:cNvGrpSpPr/>
          <p:nvPr/>
        </p:nvGrpSpPr>
        <p:grpSpPr>
          <a:xfrm>
            <a:off x="859974" y="3734650"/>
            <a:ext cx="1952788" cy="979164"/>
            <a:chOff x="3886200" y="3614727"/>
            <a:chExt cx="1866666" cy="953469"/>
          </a:xfrm>
        </p:grpSpPr>
        <p:sp>
          <p:nvSpPr>
            <p:cNvPr id="44" name="Rectangle: Rounded Corners 43">
              <a:extLst>
                <a:ext uri="{FF2B5EF4-FFF2-40B4-BE49-F238E27FC236}">
                  <a16:creationId xmlns:a16="http://schemas.microsoft.com/office/drawing/2014/main" id="{E1464976-09E1-E1B2-4E1A-132B1FF8D83C}"/>
                </a:ext>
              </a:extLst>
            </p:cNvPr>
            <p:cNvSpPr/>
            <p:nvPr/>
          </p:nvSpPr>
          <p:spPr>
            <a:xfrm>
              <a:off x="3886200" y="3659508"/>
              <a:ext cx="1866666" cy="908688"/>
            </a:xfrm>
            <a:prstGeom prst="roundRect">
              <a:avLst/>
            </a:prstGeom>
            <a:solidFill>
              <a:srgbClr val="FFFF99"/>
            </a:solidFill>
            <a:ln w="28575">
              <a:solidFill>
                <a:schemeClr val="accent6">
                  <a:lumMod val="75000"/>
                </a:schemeClr>
              </a:solidFill>
              <a:prstDash val="solid"/>
              <a:extLst>
                <a:ext uri="{C807C97D-BFC1-408E-A445-0C87EB9F89A2}">
                  <ask:lineSketchStyleProps xmlns:ask="http://schemas.microsoft.com/office/drawing/2018/sketchyshapes" sd="852854689">
                    <a:custGeom>
                      <a:avLst/>
                      <a:gdLst>
                        <a:gd name="connsiteX0" fmla="*/ 0 w 1866666"/>
                        <a:gd name="connsiteY0" fmla="*/ 125543 h 753241"/>
                        <a:gd name="connsiteX1" fmla="*/ 125543 w 1866666"/>
                        <a:gd name="connsiteY1" fmla="*/ 0 h 753241"/>
                        <a:gd name="connsiteX2" fmla="*/ 1741123 w 1866666"/>
                        <a:gd name="connsiteY2" fmla="*/ 0 h 753241"/>
                        <a:gd name="connsiteX3" fmla="*/ 1866666 w 1866666"/>
                        <a:gd name="connsiteY3" fmla="*/ 125543 h 753241"/>
                        <a:gd name="connsiteX4" fmla="*/ 1866666 w 1866666"/>
                        <a:gd name="connsiteY4" fmla="*/ 627698 h 753241"/>
                        <a:gd name="connsiteX5" fmla="*/ 1741123 w 1866666"/>
                        <a:gd name="connsiteY5" fmla="*/ 753241 h 753241"/>
                        <a:gd name="connsiteX6" fmla="*/ 125543 w 1866666"/>
                        <a:gd name="connsiteY6" fmla="*/ 753241 h 753241"/>
                        <a:gd name="connsiteX7" fmla="*/ 0 w 1866666"/>
                        <a:gd name="connsiteY7" fmla="*/ 627698 h 753241"/>
                        <a:gd name="connsiteX8" fmla="*/ 0 w 1866666"/>
                        <a:gd name="connsiteY8" fmla="*/ 125543 h 75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666" h="753241" fill="none" extrusionOk="0">
                          <a:moveTo>
                            <a:pt x="0" y="125543"/>
                          </a:moveTo>
                          <a:cubicBezTo>
                            <a:pt x="50" y="57570"/>
                            <a:pt x="62545" y="10635"/>
                            <a:pt x="125543" y="0"/>
                          </a:cubicBezTo>
                          <a:cubicBezTo>
                            <a:pt x="623265" y="45932"/>
                            <a:pt x="1478378" y="-31491"/>
                            <a:pt x="1741123" y="0"/>
                          </a:cubicBezTo>
                          <a:cubicBezTo>
                            <a:pt x="1809369" y="-7495"/>
                            <a:pt x="1865822" y="55953"/>
                            <a:pt x="1866666" y="125543"/>
                          </a:cubicBezTo>
                          <a:cubicBezTo>
                            <a:pt x="1858594" y="333651"/>
                            <a:pt x="1833450" y="526072"/>
                            <a:pt x="1866666" y="627698"/>
                          </a:cubicBezTo>
                          <a:cubicBezTo>
                            <a:pt x="1869216" y="684089"/>
                            <a:pt x="1805675" y="747879"/>
                            <a:pt x="1741123" y="753241"/>
                          </a:cubicBezTo>
                          <a:cubicBezTo>
                            <a:pt x="1439517" y="639341"/>
                            <a:pt x="871898" y="884238"/>
                            <a:pt x="125543" y="753241"/>
                          </a:cubicBezTo>
                          <a:cubicBezTo>
                            <a:pt x="69415" y="751748"/>
                            <a:pt x="-1177" y="697266"/>
                            <a:pt x="0" y="627698"/>
                          </a:cubicBezTo>
                          <a:cubicBezTo>
                            <a:pt x="477" y="419757"/>
                            <a:pt x="23277" y="282252"/>
                            <a:pt x="0" y="125543"/>
                          </a:cubicBezTo>
                          <a:close/>
                        </a:path>
                        <a:path w="1866666" h="753241" stroke="0" extrusionOk="0">
                          <a:moveTo>
                            <a:pt x="0" y="125543"/>
                          </a:moveTo>
                          <a:cubicBezTo>
                            <a:pt x="2702" y="56945"/>
                            <a:pt x="56813" y="1261"/>
                            <a:pt x="125543" y="0"/>
                          </a:cubicBezTo>
                          <a:cubicBezTo>
                            <a:pt x="476001" y="-130401"/>
                            <a:pt x="1063187" y="-46889"/>
                            <a:pt x="1741123" y="0"/>
                          </a:cubicBezTo>
                          <a:cubicBezTo>
                            <a:pt x="1799879" y="-8063"/>
                            <a:pt x="1869961" y="49565"/>
                            <a:pt x="1866666" y="125543"/>
                          </a:cubicBezTo>
                          <a:cubicBezTo>
                            <a:pt x="1847221" y="350631"/>
                            <a:pt x="1836526" y="532892"/>
                            <a:pt x="1866666" y="627698"/>
                          </a:cubicBezTo>
                          <a:cubicBezTo>
                            <a:pt x="1861101" y="699049"/>
                            <a:pt x="1807353" y="752733"/>
                            <a:pt x="1741123" y="753241"/>
                          </a:cubicBezTo>
                          <a:cubicBezTo>
                            <a:pt x="1043657" y="818169"/>
                            <a:pt x="763745" y="704173"/>
                            <a:pt x="125543" y="753241"/>
                          </a:cubicBezTo>
                          <a:cubicBezTo>
                            <a:pt x="49271" y="751840"/>
                            <a:pt x="-4178" y="695140"/>
                            <a:pt x="0" y="627698"/>
                          </a:cubicBezTo>
                          <a:cubicBezTo>
                            <a:pt x="41491" y="379027"/>
                            <a:pt x="36659" y="375478"/>
                            <a:pt x="0" y="1255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3" name="TextBox 42">
              <a:extLst>
                <a:ext uri="{FF2B5EF4-FFF2-40B4-BE49-F238E27FC236}">
                  <a16:creationId xmlns:a16="http://schemas.microsoft.com/office/drawing/2014/main" id="{90258B9A-78F3-EC32-D8A4-3E5733D31DF1}"/>
                </a:ext>
              </a:extLst>
            </p:cNvPr>
            <p:cNvSpPr txBox="1"/>
            <p:nvPr/>
          </p:nvSpPr>
          <p:spPr>
            <a:xfrm>
              <a:off x="3972065" y="3614727"/>
              <a:ext cx="1694935" cy="953469"/>
            </a:xfrm>
            <a:prstGeom prst="rect">
              <a:avLst/>
            </a:prstGeom>
            <a:noFill/>
            <a:ln>
              <a:noFill/>
              <a:prstDash val="solid"/>
            </a:ln>
          </p:spPr>
          <p:txBody>
            <a:bodyPr wrap="square" rtlCol="0">
              <a:spAutoFit/>
            </a:bodyPr>
            <a:lstStyle/>
            <a:p>
              <a:pPr algn="ctr"/>
              <a:r>
                <a:rPr lang="en-US" sz="5400" dirty="0" err="1">
                  <a:solidFill>
                    <a:srgbClr val="002060"/>
                  </a:solidFill>
                  <a:latin typeface="#9Slide05 SVNClementine" panose="020F0502020204030203" pitchFamily="34" charset="0"/>
                </a:rPr>
                <a:t>Lưu</a:t>
              </a:r>
              <a:r>
                <a:rPr lang="en-US" sz="5400" dirty="0">
                  <a:solidFill>
                    <a:srgbClr val="002060"/>
                  </a:solidFill>
                  <a:latin typeface="#9Slide05 SVNClementine" panose="020F0502020204030203" pitchFamily="34" charset="0"/>
                </a:rPr>
                <a:t> ý:</a:t>
              </a:r>
              <a:endParaRPr lang="vi-VN" sz="5400" dirty="0">
                <a:solidFill>
                  <a:srgbClr val="002060"/>
                </a:solidFill>
              </a:endParaRPr>
            </a:p>
          </p:txBody>
        </p:sp>
      </p:grpSp>
      <p:sp>
        <p:nvSpPr>
          <p:cNvPr id="20" name="TextBox 19">
            <a:extLst>
              <a:ext uri="{FF2B5EF4-FFF2-40B4-BE49-F238E27FC236}">
                <a16:creationId xmlns:a16="http://schemas.microsoft.com/office/drawing/2014/main" id="{33302060-32F6-0ABF-7ED2-0956914B2D0E}"/>
              </a:ext>
            </a:extLst>
          </p:cNvPr>
          <p:cNvSpPr txBox="1"/>
          <p:nvPr/>
        </p:nvSpPr>
        <p:spPr>
          <a:xfrm>
            <a:off x="1475737" y="222354"/>
            <a:ext cx="10449563" cy="1003031"/>
          </a:xfrm>
          <a:prstGeom prst="rect">
            <a:avLst/>
          </a:prstGeom>
          <a:noFill/>
        </p:spPr>
        <p:txBody>
          <a:bodyPr wrap="square" rtlCol="0">
            <a:spAutoFit/>
          </a:bodyPr>
          <a:lstStyle/>
          <a:p>
            <a:pPr>
              <a:lnSpc>
                <a:spcPct val="150000"/>
              </a:lnSpc>
            </a:pPr>
            <a:r>
              <a:rPr lang="en-US" sz="4400" b="1" dirty="0">
                <a:solidFill>
                  <a:srgbClr val="0070C0"/>
                </a:solidFill>
              </a:rPr>
              <a:t>2153 + 5433    1675 + 33096 	722 + 966</a:t>
            </a:r>
          </a:p>
        </p:txBody>
      </p:sp>
    </p:spTree>
    <p:extLst>
      <p:ext uri="{BB962C8B-B14F-4D97-AF65-F5344CB8AC3E}">
        <p14:creationId xmlns:p14="http://schemas.microsoft.com/office/powerpoint/2010/main" val="2757767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randombar(horizont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30"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3246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53652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algn="ctr"/>
            <a:r>
              <a:rPr lang="en-US" sz="4000" b="1" dirty="0">
                <a:solidFill>
                  <a:srgbClr val="FFFFFF"/>
                </a:solidFill>
              </a:rPr>
              <a:t>1</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700103" y="536524"/>
            <a:ext cx="4412226" cy="830997"/>
          </a:xfrm>
          <a:prstGeom prst="rect">
            <a:avLst/>
          </a:prstGeom>
          <a:noFill/>
        </p:spPr>
        <p:txBody>
          <a:bodyPr wrap="square" rtlCol="0">
            <a:spAutoFit/>
          </a:bodyPr>
          <a:lstStyle/>
          <a:p>
            <a:r>
              <a:rPr lang="en-US" sz="4800" b="1" dirty="0" err="1">
                <a:latin typeface="Calibri" panose="020F0502020204030204" pitchFamily="34" charset="0"/>
                <a:cs typeface="Calibri" panose="020F0502020204030204" pitchFamily="34" charset="0"/>
              </a:rPr>
              <a:t>Đặt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tính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rồi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tính</a:t>
            </a:r>
            <a:r>
              <a:rPr lang="en-US" sz="4800" b="1" dirty="0">
                <a:latin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3F2B23F9-050B-821D-9D51-6D8F4ED91BBE}"/>
              </a:ext>
            </a:extLst>
          </p:cNvPr>
          <p:cNvSpPr txBox="1"/>
          <p:nvPr/>
        </p:nvSpPr>
        <p:spPr>
          <a:xfrm>
            <a:off x="1499490" y="1298524"/>
            <a:ext cx="6126725" cy="4505401"/>
          </a:xfrm>
          <a:prstGeom prst="rect">
            <a:avLst/>
          </a:prstGeom>
          <a:noFill/>
        </p:spPr>
        <p:txBody>
          <a:bodyPr wrap="square" rtlCol="0">
            <a:spAutoFit/>
          </a:bodyPr>
          <a:lstStyle/>
          <a:p>
            <a:pPr>
              <a:lnSpc>
                <a:spcPct val="150000"/>
              </a:lnSpc>
            </a:pPr>
            <a:r>
              <a:rPr lang="en-US" sz="6600" b="1" dirty="0"/>
              <a:t>3905 + 4185 </a:t>
            </a:r>
          </a:p>
          <a:p>
            <a:pPr>
              <a:lnSpc>
                <a:spcPct val="150000"/>
              </a:lnSpc>
            </a:pPr>
            <a:r>
              <a:rPr lang="en-US" sz="6600" b="1" dirty="0"/>
              <a:t>465 + 619</a:t>
            </a:r>
          </a:p>
          <a:p>
            <a:pPr>
              <a:lnSpc>
                <a:spcPct val="150000"/>
              </a:lnSpc>
            </a:pPr>
            <a:r>
              <a:rPr lang="en-US" sz="6600" b="1" dirty="0"/>
              <a:t>880 + 7077</a:t>
            </a:r>
          </a:p>
        </p:txBody>
      </p:sp>
      <p:sp>
        <p:nvSpPr>
          <p:cNvPr id="3" name="Cloud 2">
            <a:extLst>
              <a:ext uri="{FF2B5EF4-FFF2-40B4-BE49-F238E27FC236}">
                <a16:creationId xmlns:a16="http://schemas.microsoft.com/office/drawing/2014/main" id="{B98FB81C-733D-4C10-A9E6-4B47260680D3}"/>
              </a:ext>
            </a:extLst>
          </p:cNvPr>
          <p:cNvSpPr/>
          <p:nvPr/>
        </p:nvSpPr>
        <p:spPr>
          <a:xfrm>
            <a:off x="6316844" y="304800"/>
            <a:ext cx="5638800" cy="2768232"/>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2060"/>
                </a:solidFill>
                <a:latin typeface="UTM Cookies" panose="02040603050506020204" pitchFamily="18" charset="0"/>
              </a:rPr>
              <a:t>Tiếp</a:t>
            </a:r>
            <a:r>
              <a:rPr lang="en-US" sz="5400" dirty="0">
                <a:solidFill>
                  <a:srgbClr val="002060"/>
                </a:solidFill>
                <a:latin typeface="UTM Cookies" panose="02040603050506020204" pitchFamily="18" charset="0"/>
              </a:rPr>
              <a:t> </a:t>
            </a:r>
            <a:r>
              <a:rPr lang="en-US" sz="5400" dirty="0" err="1">
                <a:solidFill>
                  <a:srgbClr val="002060"/>
                </a:solidFill>
                <a:latin typeface="UTM Cookies" panose="02040603050506020204" pitchFamily="18" charset="0"/>
              </a:rPr>
              <a:t>sức</a:t>
            </a:r>
            <a:r>
              <a:rPr lang="en-US" sz="5400" dirty="0">
                <a:solidFill>
                  <a:srgbClr val="002060"/>
                </a:solidFill>
                <a:latin typeface="UTM Cookies" panose="02040603050506020204" pitchFamily="18" charset="0"/>
              </a:rPr>
              <a:t> </a:t>
            </a:r>
            <a:r>
              <a:rPr lang="en-US" sz="5400" dirty="0" err="1">
                <a:solidFill>
                  <a:srgbClr val="002060"/>
                </a:solidFill>
                <a:latin typeface="UTM Cookies" panose="02040603050506020204" pitchFamily="18" charset="0"/>
              </a:rPr>
              <a:t>đồng</a:t>
            </a:r>
            <a:r>
              <a:rPr lang="en-US" sz="5400" dirty="0">
                <a:solidFill>
                  <a:srgbClr val="002060"/>
                </a:solidFill>
                <a:latin typeface="UTM Cookies" panose="02040603050506020204" pitchFamily="18" charset="0"/>
              </a:rPr>
              <a:t> </a:t>
            </a:r>
            <a:r>
              <a:rPr lang="en-US" sz="5400" dirty="0" err="1">
                <a:solidFill>
                  <a:srgbClr val="002060"/>
                </a:solidFill>
                <a:latin typeface="UTM Cookies" panose="02040603050506020204" pitchFamily="18" charset="0"/>
              </a:rPr>
              <a:t>đội</a:t>
            </a:r>
            <a:endParaRPr lang="en-US" sz="5400" dirty="0">
              <a:solidFill>
                <a:srgbClr val="002060"/>
              </a:solidFill>
              <a:latin typeface="UTM Cookies" panose="02040603050506020204" pitchFamily="18" charset="0"/>
            </a:endParaRPr>
          </a:p>
        </p:txBody>
      </p:sp>
      <p:pic>
        <p:nvPicPr>
          <p:cNvPr id="6" name="Picture 5" descr="A group of dolls in front of a chalkboard&#10;&#10;Description automatically generated with medium confidence">
            <a:extLst>
              <a:ext uri="{FF2B5EF4-FFF2-40B4-BE49-F238E27FC236}">
                <a16:creationId xmlns:a16="http://schemas.microsoft.com/office/drawing/2014/main" id="{A6BDD1AA-437D-07BB-A779-BC94F27C2CB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0452" b="97780" l="46034" r="97819">
                        <a14:foregroundMark x1="65807" y1="43763" x2="65807" y2="43763"/>
                        <a14:foregroundMark x1="64533" y1="43642" x2="68584" y2="44126"/>
                        <a14:foregroundMark x1="55382" y1="70973" x2="55297" y2="76140"/>
                        <a14:foregroundMark x1="72805" y1="93500" x2="77564" y2="93985"/>
                        <a14:foregroundMark x1="81785" y1="93742" x2="78612" y2="94227"/>
                        <a14:foregroundMark x1="80680" y1="86112" x2="81955" y2="84740"/>
                        <a14:foregroundMark x1="85779" y1="73799" x2="87054" y2="76262"/>
                        <a14:foregroundMark x1="87139" y1="76262" x2="87507" y2="76383"/>
                        <a14:foregroundMark x1="93881" y1="53977" x2="94391" y2="57691"/>
                        <a14:foregroundMark x1="51671" y1="69721" x2="55382" y2="68389"/>
                        <a14:foregroundMark x1="49235" y1="70246" x2="51133" y2="74889"/>
                        <a14:foregroundMark x1="51133" y1="74889" x2="51133" y2="74889"/>
                        <a14:foregroundMark x1="53201" y1="84982" x2="53201" y2="89544"/>
                        <a14:foregroundMark x1="55099" y1="92733" x2="58045" y2="95559"/>
                        <a14:foregroundMark x1="59093" y1="93500" x2="60368" y2="95317"/>
                        <a14:foregroundMark x1="53994" y1="94106" x2="55807" y2="95317"/>
                        <a14:foregroundMark x1="58640" y1="96932" x2="60822" y2="95559"/>
                        <a14:foregroundMark x1="67734" y1="77352" x2="72125" y2="79572"/>
                        <a14:foregroundMark x1="65297" y1="64191" x2="65297" y2="68631"/>
                        <a14:foregroundMark x1="48725" y1="59386" x2="50028" y2="62374"/>
                        <a14:foregroundMark x1="66771" y1="45135" x2="70312" y2="46468"/>
                        <a14:foregroundMark x1="74363" y1="44126" x2="78414" y2="45377"/>
                        <a14:foregroundMark x1="77479" y1="61001" x2="77649" y2="65927"/>
                        <a14:foregroundMark x1="73683" y1="65442" x2="75156" y2="65321"/>
                        <a14:foregroundMark x1="94051" y1="70973" x2="94759" y2="75010"/>
                        <a14:foregroundMark x1="90595" y1="87687" x2="91643" y2="92006"/>
                        <a14:foregroundMark x1="86544" y1="96084" x2="86544" y2="96084"/>
                        <a14:foregroundMark x1="84901" y1="95317" x2="86714" y2="97174"/>
                        <a14:foregroundMark x1="67450" y1="61728" x2="66941" y2="67259"/>
                        <a14:foregroundMark x1="65212" y1="61607" x2="65212" y2="66169"/>
                        <a14:foregroundMark x1="46572" y1="55228" x2="46572" y2="55228"/>
                        <a14:foregroundMark x1="46034" y1="56197" x2="46034" y2="56197"/>
                        <a14:foregroundMark x1="54334" y1="63948" x2="54589" y2="64069"/>
                        <a14:foregroundMark x1="62635" y1="83528" x2="62635" y2="83528"/>
                        <a14:foregroundMark x1="61586" y1="96447" x2="61161" y2="96568"/>
                        <a14:foregroundMark x1="62635" y1="83771" x2="63739" y2="83650"/>
                        <a14:foregroundMark x1="57620" y1="96690" x2="60737" y2="97780"/>
                        <a14:foregroundMark x1="71360" y1="91764" x2="72890" y2="92128"/>
                        <a14:foregroundMark x1="76176" y1="75172" x2="75496" y2="78240"/>
                        <a14:foregroundMark x1="93456" y1="70731" x2="93201" y2="76140"/>
                        <a14:foregroundMark x1="97082" y1="66048" x2="97847" y2="67541"/>
                        <a14:foregroundMark x1="88697" y1="77473" x2="89320" y2="80057"/>
                        <a14:foregroundMark x1="68074" y1="79693" x2="72210" y2="83892"/>
                        <a14:foregroundMark x1="64703" y1="43642" x2="64618" y2="45499"/>
                        <a14:foregroundMark x1="62465" y1="45135" x2="60652" y2="50182"/>
                        <a14:foregroundMark x1="76006" y1="42430" x2="77394" y2="42430"/>
                        <a14:foregroundMark x1="72125" y1="53977" x2="75581" y2="59911"/>
                        <a14:foregroundMark x1="92946" y1="68026" x2="94844" y2="70610"/>
                        <a14:foregroundMark x1="62096" y1="75414" x2="62096" y2="75414"/>
                        <a14:foregroundMark x1="62266" y1="83286" x2="62266" y2="83286"/>
                        <a14:foregroundMark x1="67535" y1="72426" x2="67904" y2="74405"/>
                        <a14:foregroundMark x1="59348" y1="81550" x2="59348" y2="81550"/>
                        <a14:foregroundMark x1="59178" y1="81914" x2="59178" y2="81914"/>
                        <a14:foregroundMark x1="75411" y1="40896" x2="75411" y2="40896"/>
                        <a14:foregroundMark x1="65637" y1="41058" x2="65637" y2="41058"/>
                        <a14:foregroundMark x1="65326" y1="41058" x2="65326" y2="41058"/>
                        <a14:foregroundMark x1="66062" y1="40452" x2="66062" y2="40452"/>
                        <a14:foregroundMark x1="60319" y1="61718" x2="60319" y2="61718"/>
                        <a14:foregroundMark x1="60838" y1="59499" x2="60639" y2="61889"/>
                        <a14:foregroundMark x1="61916" y1="62912" x2="61916" y2="62912"/>
                        <a14:foregroundMark x1="61796" y1="61718" x2="61796" y2="61718"/>
                        <a14:foregroundMark x1="61078" y1="63538" x2="61597" y2="63538"/>
                        <a14:foregroundMark x1="61796" y1="62799" x2="61796" y2="62799"/>
                        <a14:backgroundMark x1="69717" y1="73799" x2="69717" y2="73799"/>
                        <a14:backgroundMark x1="65212" y1="75172" x2="65212" y2="75172"/>
                        <a14:backgroundMark x1="62011" y1="82035" x2="62011" y2="82035"/>
                        <a14:backgroundMark x1="65467" y1="74526" x2="65467" y2="74526"/>
                        <a14:backgroundMark x1="69887" y1="72305" x2="70057" y2="74041"/>
                        <a14:backgroundMark x1="56147" y1="81914" x2="56147" y2="81914"/>
                        <a14:backgroundMark x1="56317" y1="81914" x2="56317" y2="81914"/>
                        <a14:backgroundMark x1="56317" y1="81914" x2="55807" y2="81914"/>
                        <a14:backgroundMark x1="58470" y1="81671" x2="58470" y2="81671"/>
                        <a14:backgroundMark x1="58470" y1="81671" x2="59348" y2="81792"/>
                        <a14:backgroundMark x1="65467" y1="73436" x2="65467" y2="73436"/>
                        <a14:backgroundMark x1="65637" y1="75898" x2="65637" y2="75898"/>
                        <a14:backgroundMark x1="65382" y1="72709" x2="65382" y2="72709"/>
                        <a14:backgroundMark x1="61076" y1="82398" x2="61076" y2="82398"/>
                        <a14:backgroundMark x1="47252" y1="79653" x2="47705" y2="82438"/>
                        <a14:backgroundMark x1="62068" y1="80258" x2="62068" y2="80258"/>
                        <a14:backgroundMark x1="58782" y1="80258" x2="58782" y2="80258"/>
                      </a14:backgroundRemoval>
                    </a14:imgEffect>
                  </a14:imgLayer>
                </a14:imgProps>
              </a:ext>
              <a:ext uri="{28A0092B-C50C-407E-A947-70E740481C1C}">
                <a14:useLocalDpi xmlns:a14="http://schemas.microsoft.com/office/drawing/2010/main" val="0"/>
              </a:ext>
            </a:extLst>
          </a:blip>
          <a:srcRect l="44542" t="38889"/>
          <a:stretch/>
        </p:blipFill>
        <p:spPr>
          <a:xfrm>
            <a:off x="6247241" y="2400622"/>
            <a:ext cx="5778006" cy="4468263"/>
          </a:xfrm>
          <a:prstGeom prst="rect">
            <a:avLst/>
          </a:prstGeom>
        </p:spPr>
      </p:pic>
    </p:spTree>
    <p:extLst>
      <p:ext uri="{BB962C8B-B14F-4D97-AF65-F5344CB8AC3E}">
        <p14:creationId xmlns:p14="http://schemas.microsoft.com/office/powerpoint/2010/main" val="1221867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95274"/>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a:hlinkClick r:id="rId3" action="ppaction://hlinksldjump"/>
            <a:extLst>
              <a:ext uri="{FF2B5EF4-FFF2-40B4-BE49-F238E27FC236}">
                <a16:creationId xmlns:a16="http://schemas.microsoft.com/office/drawing/2014/main" id="{F21093AD-2946-D8AF-56C9-093EE81C5D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478"/>
          <a:stretch/>
        </p:blipFill>
        <p:spPr bwMode="auto">
          <a:xfrm flipH="1">
            <a:off x="8826784" y="3419474"/>
            <a:ext cx="3376102" cy="33335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7718123-EF7F-1AEE-1B85-8BC220869272}"/>
              </a:ext>
            </a:extLst>
          </p:cNvPr>
          <p:cNvSpPr txBox="1"/>
          <p:nvPr/>
        </p:nvSpPr>
        <p:spPr>
          <a:xfrm>
            <a:off x="2015850" y="2926112"/>
            <a:ext cx="2098241" cy="923330"/>
          </a:xfrm>
          <a:prstGeom prst="rect">
            <a:avLst/>
          </a:prstGeom>
          <a:noFill/>
        </p:spPr>
        <p:txBody>
          <a:bodyPr wrap="square" rtlCol="0">
            <a:spAutoFit/>
          </a:bodyPr>
          <a:lstStyle/>
          <a:p>
            <a:pPr algn="ctr"/>
            <a:r>
              <a:rPr lang="en-US" sz="5400" dirty="0">
                <a:solidFill>
                  <a:srgbClr val="FF0000"/>
                </a:solidFill>
              </a:rPr>
              <a:t>8090</a:t>
            </a:r>
            <a:endParaRPr lang="vi-VN" sz="5400" dirty="0">
              <a:solidFill>
                <a:srgbClr val="FF0000"/>
              </a:solidFill>
            </a:endParaRPr>
          </a:p>
        </p:txBody>
      </p:sp>
      <p:grpSp>
        <p:nvGrpSpPr>
          <p:cNvPr id="3" name="Group 2">
            <a:extLst>
              <a:ext uri="{FF2B5EF4-FFF2-40B4-BE49-F238E27FC236}">
                <a16:creationId xmlns:a16="http://schemas.microsoft.com/office/drawing/2014/main" id="{C17A4B73-FBA9-E990-C78D-83E03525643A}"/>
              </a:ext>
            </a:extLst>
          </p:cNvPr>
          <p:cNvGrpSpPr/>
          <p:nvPr/>
        </p:nvGrpSpPr>
        <p:grpSpPr>
          <a:xfrm>
            <a:off x="1316681" y="1204706"/>
            <a:ext cx="2874375" cy="1863229"/>
            <a:chOff x="1354780" y="590073"/>
            <a:chExt cx="2874375" cy="1863229"/>
          </a:xfrm>
        </p:grpSpPr>
        <p:sp>
          <p:nvSpPr>
            <p:cNvPr id="9" name="TextBox 8">
              <a:extLst>
                <a:ext uri="{FF2B5EF4-FFF2-40B4-BE49-F238E27FC236}">
                  <a16:creationId xmlns:a16="http://schemas.microsoft.com/office/drawing/2014/main" id="{E2F0453D-F8E5-96C3-80CD-ECD481556CEF}"/>
                </a:ext>
              </a:extLst>
            </p:cNvPr>
            <p:cNvSpPr txBox="1"/>
            <p:nvPr/>
          </p:nvSpPr>
          <p:spPr>
            <a:xfrm>
              <a:off x="1354780" y="1054775"/>
              <a:ext cx="1217247" cy="769441"/>
            </a:xfrm>
            <a:prstGeom prst="rect">
              <a:avLst/>
            </a:prstGeom>
            <a:noFill/>
          </p:spPr>
          <p:txBody>
            <a:bodyPr wrap="square" rtlCol="0">
              <a:spAutoFit/>
            </a:bodyPr>
            <a:lstStyle/>
            <a:p>
              <a:pPr algn="ctr"/>
              <a:r>
                <a:rPr lang="en-US" sz="4400" dirty="0"/>
                <a:t>+</a:t>
              </a:r>
              <a:endParaRPr lang="vi-VN" sz="4400" dirty="0"/>
            </a:p>
          </p:txBody>
        </p:sp>
        <p:sp>
          <p:nvSpPr>
            <p:cNvPr id="10" name="TextBox 9">
              <a:extLst>
                <a:ext uri="{FF2B5EF4-FFF2-40B4-BE49-F238E27FC236}">
                  <a16:creationId xmlns:a16="http://schemas.microsoft.com/office/drawing/2014/main" id="{57C6845C-A0C4-B387-6207-9C6D6498AEF9}"/>
                </a:ext>
              </a:extLst>
            </p:cNvPr>
            <p:cNvSpPr txBox="1"/>
            <p:nvPr/>
          </p:nvSpPr>
          <p:spPr>
            <a:xfrm>
              <a:off x="2053949" y="1404911"/>
              <a:ext cx="2098241" cy="923330"/>
            </a:xfrm>
            <a:prstGeom prst="rect">
              <a:avLst/>
            </a:prstGeom>
            <a:noFill/>
          </p:spPr>
          <p:txBody>
            <a:bodyPr wrap="square" rtlCol="0">
              <a:spAutoFit/>
            </a:bodyPr>
            <a:lstStyle/>
            <a:p>
              <a:pPr algn="ctr"/>
              <a:r>
                <a:rPr lang="en-US" sz="5400" dirty="0"/>
                <a:t>4185</a:t>
              </a:r>
              <a:endParaRPr lang="vi-VN" sz="5400" dirty="0"/>
            </a:p>
          </p:txBody>
        </p:sp>
        <p:sp>
          <p:nvSpPr>
            <p:cNvPr id="11" name="TextBox 10">
              <a:extLst>
                <a:ext uri="{FF2B5EF4-FFF2-40B4-BE49-F238E27FC236}">
                  <a16:creationId xmlns:a16="http://schemas.microsoft.com/office/drawing/2014/main" id="{6F69BEBB-8060-B502-4CB8-EC9F1BB20E49}"/>
                </a:ext>
              </a:extLst>
            </p:cNvPr>
            <p:cNvSpPr txBox="1"/>
            <p:nvPr/>
          </p:nvSpPr>
          <p:spPr>
            <a:xfrm>
              <a:off x="1962421" y="590073"/>
              <a:ext cx="2266734" cy="923330"/>
            </a:xfrm>
            <a:prstGeom prst="rect">
              <a:avLst/>
            </a:prstGeom>
            <a:noFill/>
          </p:spPr>
          <p:txBody>
            <a:bodyPr wrap="square" rtlCol="0">
              <a:spAutoFit/>
            </a:bodyPr>
            <a:lstStyle/>
            <a:p>
              <a:pPr algn="ctr"/>
              <a:r>
                <a:rPr lang="en-US" sz="5400" dirty="0"/>
                <a:t>3905</a:t>
              </a:r>
              <a:endParaRPr lang="vi-VN" sz="5400" dirty="0"/>
            </a:p>
          </p:txBody>
        </p:sp>
        <p:cxnSp>
          <p:nvCxnSpPr>
            <p:cNvPr id="8" name="Straight Connector 7">
              <a:extLst>
                <a:ext uri="{FF2B5EF4-FFF2-40B4-BE49-F238E27FC236}">
                  <a16:creationId xmlns:a16="http://schemas.microsoft.com/office/drawing/2014/main" id="{1C01DB8D-BF62-CF5D-FB2E-E68F389B5E0F}"/>
                </a:ext>
              </a:extLst>
            </p:cNvPr>
            <p:cNvCxnSpPr>
              <a:cxnSpLocks/>
            </p:cNvCxnSpPr>
            <p:nvPr/>
          </p:nvCxnSpPr>
          <p:spPr>
            <a:xfrm>
              <a:off x="2122984" y="2453302"/>
              <a:ext cx="1960170" cy="0"/>
            </a:xfrm>
            <a:prstGeom prst="line">
              <a:avLst/>
            </a:prstGeom>
            <a:ln w="57150"/>
          </p:spPr>
          <p:style>
            <a:lnRef idx="1">
              <a:schemeClr val="dk1"/>
            </a:lnRef>
            <a:fillRef idx="0">
              <a:schemeClr val="dk1"/>
            </a:fillRef>
            <a:effectRef idx="0">
              <a:schemeClr val="dk1"/>
            </a:effectRef>
            <a:fontRef idx="minor">
              <a:schemeClr val="tx1"/>
            </a:fontRef>
          </p:style>
        </p:cxnSp>
      </p:grpSp>
      <p:sp>
        <p:nvSpPr>
          <p:cNvPr id="23" name="TextBox 22">
            <a:extLst>
              <a:ext uri="{FF2B5EF4-FFF2-40B4-BE49-F238E27FC236}">
                <a16:creationId xmlns:a16="http://schemas.microsoft.com/office/drawing/2014/main" id="{803E7759-7585-85AE-6FE3-BEED47128518}"/>
              </a:ext>
            </a:extLst>
          </p:cNvPr>
          <p:cNvSpPr txBox="1"/>
          <p:nvPr/>
        </p:nvSpPr>
        <p:spPr>
          <a:xfrm>
            <a:off x="5140759" y="2868730"/>
            <a:ext cx="2098241" cy="923330"/>
          </a:xfrm>
          <a:prstGeom prst="rect">
            <a:avLst/>
          </a:prstGeom>
          <a:noFill/>
        </p:spPr>
        <p:txBody>
          <a:bodyPr wrap="square" rtlCol="0">
            <a:spAutoFit/>
          </a:bodyPr>
          <a:lstStyle/>
          <a:p>
            <a:pPr algn="ctr"/>
            <a:r>
              <a:rPr lang="en-US" sz="5400" dirty="0">
                <a:solidFill>
                  <a:srgbClr val="FF0000"/>
                </a:solidFill>
              </a:rPr>
              <a:t>1084</a:t>
            </a:r>
            <a:endParaRPr lang="vi-VN" sz="5400" dirty="0">
              <a:solidFill>
                <a:srgbClr val="FF0000"/>
              </a:solidFill>
            </a:endParaRPr>
          </a:p>
        </p:txBody>
      </p:sp>
      <p:grpSp>
        <p:nvGrpSpPr>
          <p:cNvPr id="14" name="Group 13">
            <a:extLst>
              <a:ext uri="{FF2B5EF4-FFF2-40B4-BE49-F238E27FC236}">
                <a16:creationId xmlns:a16="http://schemas.microsoft.com/office/drawing/2014/main" id="{A0367FF5-6CFD-3394-42DD-76D9C2DCFA5A}"/>
              </a:ext>
            </a:extLst>
          </p:cNvPr>
          <p:cNvGrpSpPr/>
          <p:nvPr/>
        </p:nvGrpSpPr>
        <p:grpSpPr>
          <a:xfrm>
            <a:off x="4616063" y="1167148"/>
            <a:ext cx="2761313" cy="1863229"/>
            <a:chOff x="4654162" y="552515"/>
            <a:chExt cx="2761313" cy="1863229"/>
          </a:xfrm>
        </p:grpSpPr>
        <p:sp>
          <p:nvSpPr>
            <p:cNvPr id="19" name="TextBox 18">
              <a:extLst>
                <a:ext uri="{FF2B5EF4-FFF2-40B4-BE49-F238E27FC236}">
                  <a16:creationId xmlns:a16="http://schemas.microsoft.com/office/drawing/2014/main" id="{34195B08-673F-F6E4-5908-6DC56402CFD5}"/>
                </a:ext>
              </a:extLst>
            </p:cNvPr>
            <p:cNvSpPr txBox="1"/>
            <p:nvPr/>
          </p:nvSpPr>
          <p:spPr>
            <a:xfrm>
              <a:off x="4654162" y="1019431"/>
              <a:ext cx="1217247" cy="769441"/>
            </a:xfrm>
            <a:prstGeom prst="rect">
              <a:avLst/>
            </a:prstGeom>
            <a:noFill/>
          </p:spPr>
          <p:txBody>
            <a:bodyPr wrap="square" rtlCol="0">
              <a:spAutoFit/>
            </a:bodyPr>
            <a:lstStyle/>
            <a:p>
              <a:pPr algn="ctr"/>
              <a:r>
                <a:rPr lang="en-US" sz="4400" dirty="0"/>
                <a:t>+</a:t>
              </a:r>
              <a:endParaRPr lang="vi-VN" sz="4400" dirty="0"/>
            </a:p>
          </p:txBody>
        </p:sp>
        <p:sp>
          <p:nvSpPr>
            <p:cNvPr id="21" name="TextBox 20">
              <a:extLst>
                <a:ext uri="{FF2B5EF4-FFF2-40B4-BE49-F238E27FC236}">
                  <a16:creationId xmlns:a16="http://schemas.microsoft.com/office/drawing/2014/main" id="{5C85511F-D5BB-F5DA-B5D7-8E8A76239398}"/>
                </a:ext>
              </a:extLst>
            </p:cNvPr>
            <p:cNvSpPr txBox="1"/>
            <p:nvPr/>
          </p:nvSpPr>
          <p:spPr>
            <a:xfrm>
              <a:off x="5317234" y="1350253"/>
              <a:ext cx="2098241" cy="923330"/>
            </a:xfrm>
            <a:prstGeom prst="rect">
              <a:avLst/>
            </a:prstGeom>
            <a:noFill/>
          </p:spPr>
          <p:txBody>
            <a:bodyPr wrap="square" rtlCol="0">
              <a:spAutoFit/>
            </a:bodyPr>
            <a:lstStyle/>
            <a:p>
              <a:pPr algn="ctr"/>
              <a:r>
                <a:rPr lang="en-US" sz="5400" dirty="0"/>
                <a:t>619</a:t>
              </a:r>
              <a:endParaRPr lang="vi-VN" sz="5400" dirty="0"/>
            </a:p>
          </p:txBody>
        </p:sp>
        <p:sp>
          <p:nvSpPr>
            <p:cNvPr id="22" name="TextBox 21">
              <a:extLst>
                <a:ext uri="{FF2B5EF4-FFF2-40B4-BE49-F238E27FC236}">
                  <a16:creationId xmlns:a16="http://schemas.microsoft.com/office/drawing/2014/main" id="{34CAA850-9336-8792-F253-B6D0A02A6014}"/>
                </a:ext>
              </a:extLst>
            </p:cNvPr>
            <p:cNvSpPr txBox="1"/>
            <p:nvPr/>
          </p:nvSpPr>
          <p:spPr>
            <a:xfrm>
              <a:off x="5308067" y="552515"/>
              <a:ext cx="2098240" cy="923330"/>
            </a:xfrm>
            <a:prstGeom prst="rect">
              <a:avLst/>
            </a:prstGeom>
            <a:noFill/>
          </p:spPr>
          <p:txBody>
            <a:bodyPr wrap="square" rtlCol="0">
              <a:spAutoFit/>
            </a:bodyPr>
            <a:lstStyle/>
            <a:p>
              <a:pPr algn="ctr"/>
              <a:r>
                <a:rPr lang="en-US" sz="5400" dirty="0"/>
                <a:t>465</a:t>
              </a:r>
              <a:endParaRPr lang="vi-VN" sz="5400" dirty="0"/>
            </a:p>
          </p:txBody>
        </p:sp>
        <p:cxnSp>
          <p:nvCxnSpPr>
            <p:cNvPr id="18" name="Straight Connector 17">
              <a:extLst>
                <a:ext uri="{FF2B5EF4-FFF2-40B4-BE49-F238E27FC236}">
                  <a16:creationId xmlns:a16="http://schemas.microsoft.com/office/drawing/2014/main" id="{44A2D84B-1FCC-15F6-C2AF-D466D733AF1C}"/>
                </a:ext>
              </a:extLst>
            </p:cNvPr>
            <p:cNvCxnSpPr>
              <a:cxnSpLocks/>
            </p:cNvCxnSpPr>
            <p:nvPr/>
          </p:nvCxnSpPr>
          <p:spPr>
            <a:xfrm>
              <a:off x="5353331" y="2415744"/>
              <a:ext cx="1951721" cy="0"/>
            </a:xfrm>
            <a:prstGeom prst="line">
              <a:avLst/>
            </a:prstGeom>
            <a:ln w="57150"/>
          </p:spPr>
          <p:style>
            <a:lnRef idx="1">
              <a:schemeClr val="dk1"/>
            </a:lnRef>
            <a:fillRef idx="0">
              <a:schemeClr val="dk1"/>
            </a:fillRef>
            <a:effectRef idx="0">
              <a:schemeClr val="dk1"/>
            </a:effectRef>
            <a:fontRef idx="minor">
              <a:schemeClr val="tx1"/>
            </a:fontRef>
          </p:style>
        </p:cxnSp>
      </p:grpSp>
      <p:sp>
        <p:nvSpPr>
          <p:cNvPr id="30" name="TextBox 29">
            <a:extLst>
              <a:ext uri="{FF2B5EF4-FFF2-40B4-BE49-F238E27FC236}">
                <a16:creationId xmlns:a16="http://schemas.microsoft.com/office/drawing/2014/main" id="{1849CD05-855A-4429-6A23-D0AC1256BF8E}"/>
              </a:ext>
            </a:extLst>
          </p:cNvPr>
          <p:cNvSpPr txBox="1"/>
          <p:nvPr/>
        </p:nvSpPr>
        <p:spPr>
          <a:xfrm>
            <a:off x="8789959" y="2928326"/>
            <a:ext cx="2098241" cy="923330"/>
          </a:xfrm>
          <a:prstGeom prst="rect">
            <a:avLst/>
          </a:prstGeom>
          <a:noFill/>
        </p:spPr>
        <p:txBody>
          <a:bodyPr wrap="square" rtlCol="0">
            <a:spAutoFit/>
          </a:bodyPr>
          <a:lstStyle/>
          <a:p>
            <a:pPr algn="ctr"/>
            <a:r>
              <a:rPr lang="en-US" sz="5400" dirty="0">
                <a:solidFill>
                  <a:srgbClr val="FF0000"/>
                </a:solidFill>
              </a:rPr>
              <a:t>7957</a:t>
            </a:r>
            <a:endParaRPr lang="vi-VN" sz="5400" dirty="0">
              <a:solidFill>
                <a:srgbClr val="FF0000"/>
              </a:solidFill>
            </a:endParaRPr>
          </a:p>
        </p:txBody>
      </p:sp>
      <p:grpSp>
        <p:nvGrpSpPr>
          <p:cNvPr id="15" name="Group 14">
            <a:extLst>
              <a:ext uri="{FF2B5EF4-FFF2-40B4-BE49-F238E27FC236}">
                <a16:creationId xmlns:a16="http://schemas.microsoft.com/office/drawing/2014/main" id="{23E1CE02-367F-B061-E3DB-1DA1991745EC}"/>
              </a:ext>
            </a:extLst>
          </p:cNvPr>
          <p:cNvGrpSpPr/>
          <p:nvPr/>
        </p:nvGrpSpPr>
        <p:grpSpPr>
          <a:xfrm>
            <a:off x="8090098" y="1204706"/>
            <a:ext cx="2966228" cy="1835405"/>
            <a:chOff x="8128197" y="590073"/>
            <a:chExt cx="2966228" cy="1835405"/>
          </a:xfrm>
        </p:grpSpPr>
        <p:sp>
          <p:nvSpPr>
            <p:cNvPr id="27" name="TextBox 26">
              <a:extLst>
                <a:ext uri="{FF2B5EF4-FFF2-40B4-BE49-F238E27FC236}">
                  <a16:creationId xmlns:a16="http://schemas.microsoft.com/office/drawing/2014/main" id="{EBB4B376-A650-E781-5F69-31510F79A631}"/>
                </a:ext>
              </a:extLst>
            </p:cNvPr>
            <p:cNvSpPr txBox="1"/>
            <p:nvPr/>
          </p:nvSpPr>
          <p:spPr>
            <a:xfrm>
              <a:off x="8128197" y="1192884"/>
              <a:ext cx="1217247" cy="769441"/>
            </a:xfrm>
            <a:prstGeom prst="rect">
              <a:avLst/>
            </a:prstGeom>
            <a:noFill/>
          </p:spPr>
          <p:txBody>
            <a:bodyPr wrap="square" rtlCol="0">
              <a:spAutoFit/>
            </a:bodyPr>
            <a:lstStyle/>
            <a:p>
              <a:pPr algn="ctr"/>
              <a:r>
                <a:rPr lang="en-US" sz="4400" dirty="0"/>
                <a:t>+</a:t>
              </a:r>
              <a:endParaRPr lang="vi-VN" sz="4400" dirty="0"/>
            </a:p>
          </p:txBody>
        </p:sp>
        <p:sp>
          <p:nvSpPr>
            <p:cNvPr id="28" name="TextBox 27">
              <a:extLst>
                <a:ext uri="{FF2B5EF4-FFF2-40B4-BE49-F238E27FC236}">
                  <a16:creationId xmlns:a16="http://schemas.microsoft.com/office/drawing/2014/main" id="{EC376A24-381C-AF79-BE0B-E28A452D00C2}"/>
                </a:ext>
              </a:extLst>
            </p:cNvPr>
            <p:cNvSpPr txBox="1"/>
            <p:nvPr/>
          </p:nvSpPr>
          <p:spPr>
            <a:xfrm>
              <a:off x="8828058" y="1407125"/>
              <a:ext cx="2098241" cy="923330"/>
            </a:xfrm>
            <a:prstGeom prst="rect">
              <a:avLst/>
            </a:prstGeom>
            <a:noFill/>
          </p:spPr>
          <p:txBody>
            <a:bodyPr wrap="square" rtlCol="0">
              <a:spAutoFit/>
            </a:bodyPr>
            <a:lstStyle/>
            <a:p>
              <a:pPr algn="ctr"/>
              <a:r>
                <a:rPr lang="en-US" sz="5400" dirty="0"/>
                <a:t>7077</a:t>
              </a:r>
              <a:endParaRPr lang="vi-VN" sz="5400" dirty="0"/>
            </a:p>
          </p:txBody>
        </p:sp>
        <p:sp>
          <p:nvSpPr>
            <p:cNvPr id="29" name="TextBox 28">
              <a:extLst>
                <a:ext uri="{FF2B5EF4-FFF2-40B4-BE49-F238E27FC236}">
                  <a16:creationId xmlns:a16="http://schemas.microsoft.com/office/drawing/2014/main" id="{D513F460-85D4-6648-D460-59F3CB393E57}"/>
                </a:ext>
              </a:extLst>
            </p:cNvPr>
            <p:cNvSpPr txBox="1"/>
            <p:nvPr/>
          </p:nvSpPr>
          <p:spPr>
            <a:xfrm>
              <a:off x="8996185" y="590073"/>
              <a:ext cx="2098240" cy="923330"/>
            </a:xfrm>
            <a:prstGeom prst="rect">
              <a:avLst/>
            </a:prstGeom>
            <a:noFill/>
          </p:spPr>
          <p:txBody>
            <a:bodyPr wrap="square" rtlCol="0">
              <a:spAutoFit/>
            </a:bodyPr>
            <a:lstStyle/>
            <a:p>
              <a:pPr algn="ctr"/>
              <a:r>
                <a:rPr lang="en-US" sz="5400" dirty="0"/>
                <a:t>880</a:t>
              </a:r>
              <a:endParaRPr lang="vi-VN" sz="5400" dirty="0"/>
            </a:p>
          </p:txBody>
        </p:sp>
        <p:cxnSp>
          <p:nvCxnSpPr>
            <p:cNvPr id="26" name="Straight Connector 25">
              <a:extLst>
                <a:ext uri="{FF2B5EF4-FFF2-40B4-BE49-F238E27FC236}">
                  <a16:creationId xmlns:a16="http://schemas.microsoft.com/office/drawing/2014/main" id="{2A2DACD4-14F0-A328-BF8D-D20E514652D3}"/>
                </a:ext>
              </a:extLst>
            </p:cNvPr>
            <p:cNvCxnSpPr>
              <a:cxnSpLocks/>
            </p:cNvCxnSpPr>
            <p:nvPr/>
          </p:nvCxnSpPr>
          <p:spPr>
            <a:xfrm>
              <a:off x="8934104" y="2425478"/>
              <a:ext cx="1811120" cy="0"/>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7016162B-283E-CE8A-2476-0781E5B0B9E2}"/>
              </a:ext>
            </a:extLst>
          </p:cNvPr>
          <p:cNvGrpSpPr/>
          <p:nvPr/>
        </p:nvGrpSpPr>
        <p:grpSpPr>
          <a:xfrm>
            <a:off x="1475738" y="4279323"/>
            <a:ext cx="7497896" cy="2139315"/>
            <a:chOff x="3563984" y="3724273"/>
            <a:chExt cx="7439633" cy="2066927"/>
          </a:xfrm>
        </p:grpSpPr>
        <p:sp>
          <p:nvSpPr>
            <p:cNvPr id="37" name="Rectangle: Rounded Corners 36">
              <a:extLst>
                <a:ext uri="{FF2B5EF4-FFF2-40B4-BE49-F238E27FC236}">
                  <a16:creationId xmlns:a16="http://schemas.microsoft.com/office/drawing/2014/main" id="{B9429C79-E157-3B13-F2C5-63B87973E91C}"/>
                </a:ext>
              </a:extLst>
            </p:cNvPr>
            <p:cNvSpPr/>
            <p:nvPr/>
          </p:nvSpPr>
          <p:spPr>
            <a:xfrm>
              <a:off x="3563984" y="3724273"/>
              <a:ext cx="7407697" cy="2066927"/>
            </a:xfrm>
            <a:custGeom>
              <a:avLst/>
              <a:gdLst>
                <a:gd name="connsiteX0" fmla="*/ 0 w 7407697"/>
                <a:gd name="connsiteY0" fmla="*/ 344495 h 2066927"/>
                <a:gd name="connsiteX1" fmla="*/ 344495 w 7407697"/>
                <a:gd name="connsiteY1" fmla="*/ 0 h 2066927"/>
                <a:gd name="connsiteX2" fmla="*/ 7063202 w 7407697"/>
                <a:gd name="connsiteY2" fmla="*/ 0 h 2066927"/>
                <a:gd name="connsiteX3" fmla="*/ 7407697 w 7407697"/>
                <a:gd name="connsiteY3" fmla="*/ 344495 h 2066927"/>
                <a:gd name="connsiteX4" fmla="*/ 7407697 w 7407697"/>
                <a:gd name="connsiteY4" fmla="*/ 1722432 h 2066927"/>
                <a:gd name="connsiteX5" fmla="*/ 7063202 w 7407697"/>
                <a:gd name="connsiteY5" fmla="*/ 2066927 h 2066927"/>
                <a:gd name="connsiteX6" fmla="*/ 344495 w 7407697"/>
                <a:gd name="connsiteY6" fmla="*/ 2066927 h 2066927"/>
                <a:gd name="connsiteX7" fmla="*/ 0 w 7407697"/>
                <a:gd name="connsiteY7" fmla="*/ 1722432 h 2066927"/>
                <a:gd name="connsiteX8" fmla="*/ 0 w 7407697"/>
                <a:gd name="connsiteY8" fmla="*/ 344495 h 20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7697" h="2066927" fill="none" extrusionOk="0">
                  <a:moveTo>
                    <a:pt x="0" y="344495"/>
                  </a:moveTo>
                  <a:cubicBezTo>
                    <a:pt x="10650" y="141293"/>
                    <a:pt x="151324" y="-721"/>
                    <a:pt x="344495" y="0"/>
                  </a:cubicBezTo>
                  <a:cubicBezTo>
                    <a:pt x="3490345" y="18744"/>
                    <a:pt x="5108616" y="-35776"/>
                    <a:pt x="7063202" y="0"/>
                  </a:cubicBezTo>
                  <a:cubicBezTo>
                    <a:pt x="7281724" y="-5470"/>
                    <a:pt x="7406001" y="121883"/>
                    <a:pt x="7407697" y="344495"/>
                  </a:cubicBezTo>
                  <a:cubicBezTo>
                    <a:pt x="7341820" y="500091"/>
                    <a:pt x="7369363" y="1146631"/>
                    <a:pt x="7407697" y="1722432"/>
                  </a:cubicBezTo>
                  <a:cubicBezTo>
                    <a:pt x="7411358" y="1875303"/>
                    <a:pt x="7241197" y="2036398"/>
                    <a:pt x="7063202" y="2066927"/>
                  </a:cubicBezTo>
                  <a:cubicBezTo>
                    <a:pt x="3729861" y="2015899"/>
                    <a:pt x="1482596" y="2029848"/>
                    <a:pt x="344495" y="2066927"/>
                  </a:cubicBezTo>
                  <a:cubicBezTo>
                    <a:pt x="144474" y="2073971"/>
                    <a:pt x="12101" y="1919238"/>
                    <a:pt x="0" y="1722432"/>
                  </a:cubicBezTo>
                  <a:cubicBezTo>
                    <a:pt x="1247" y="1285825"/>
                    <a:pt x="-74296" y="560440"/>
                    <a:pt x="0" y="344495"/>
                  </a:cubicBezTo>
                  <a:close/>
                </a:path>
                <a:path w="7407697" h="2066927" stroke="0" extrusionOk="0">
                  <a:moveTo>
                    <a:pt x="0" y="344495"/>
                  </a:moveTo>
                  <a:cubicBezTo>
                    <a:pt x="-23346" y="145668"/>
                    <a:pt x="154311" y="-36093"/>
                    <a:pt x="344495" y="0"/>
                  </a:cubicBezTo>
                  <a:cubicBezTo>
                    <a:pt x="2104795" y="-88310"/>
                    <a:pt x="5710679" y="-77351"/>
                    <a:pt x="7063202" y="0"/>
                  </a:cubicBezTo>
                  <a:cubicBezTo>
                    <a:pt x="7267089" y="3607"/>
                    <a:pt x="7378299" y="170976"/>
                    <a:pt x="7407697" y="344495"/>
                  </a:cubicBezTo>
                  <a:cubicBezTo>
                    <a:pt x="7498647" y="711716"/>
                    <a:pt x="7347007" y="1472878"/>
                    <a:pt x="7407697" y="1722432"/>
                  </a:cubicBezTo>
                  <a:cubicBezTo>
                    <a:pt x="7382149" y="1885036"/>
                    <a:pt x="7253872" y="2073408"/>
                    <a:pt x="7063202" y="2066927"/>
                  </a:cubicBezTo>
                  <a:cubicBezTo>
                    <a:pt x="5994501" y="2188326"/>
                    <a:pt x="2322711" y="2202472"/>
                    <a:pt x="344495" y="2066927"/>
                  </a:cubicBezTo>
                  <a:cubicBezTo>
                    <a:pt x="157151" y="2066217"/>
                    <a:pt x="1237" y="1928511"/>
                    <a:pt x="0" y="1722432"/>
                  </a:cubicBezTo>
                  <a:cubicBezTo>
                    <a:pt x="-118223" y="1562890"/>
                    <a:pt x="-104611" y="837631"/>
                    <a:pt x="0" y="344495"/>
                  </a:cubicBezTo>
                  <a:close/>
                </a:path>
              </a:pathLst>
            </a:custGeom>
            <a:solidFill>
              <a:srgbClr val="E5FFE5"/>
            </a:solidFill>
            <a:ln w="38100">
              <a:solidFill>
                <a:srgbClr val="00B050"/>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p>
          </p:txBody>
        </p:sp>
        <p:pic>
          <p:nvPicPr>
            <p:cNvPr id="38" name="Picture 2" descr="tick-xanh - Cách Bỏ Thuốc Lá Trong 5 Ngày - Cai Thuốc Lá Hiệu Quả">
              <a:extLst>
                <a:ext uri="{FF2B5EF4-FFF2-40B4-BE49-F238E27FC236}">
                  <a16:creationId xmlns:a16="http://schemas.microsoft.com/office/drawing/2014/main" id="{8F90A505-E88A-1BDC-63B4-4B9758D7D94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6258" y="4180050"/>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ick-xanh - Cách Bỏ Thuốc Lá Trong 5 Ngày - Cai Thuốc Lá Hiệu Quả">
              <a:extLst>
                <a:ext uri="{FF2B5EF4-FFF2-40B4-BE49-F238E27FC236}">
                  <a16:creationId xmlns:a16="http://schemas.microsoft.com/office/drawing/2014/main" id="{915C5993-DC3D-08C3-489F-2D6072F7022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6258" y="4947882"/>
              <a:ext cx="662771" cy="6627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9F7665DB-999E-16F0-5486-2311E60C6F28}"/>
                </a:ext>
              </a:extLst>
            </p:cNvPr>
            <p:cNvSpPr txBox="1"/>
            <p:nvPr/>
          </p:nvSpPr>
          <p:spPr>
            <a:xfrm>
              <a:off x="4489830" y="4205538"/>
              <a:ext cx="4613374" cy="646331"/>
            </a:xfrm>
            <a:prstGeom prst="rect">
              <a:avLst/>
            </a:prstGeom>
            <a:noFill/>
          </p:spPr>
          <p:txBody>
            <a:bodyPr wrap="square" rtlCol="0">
              <a:spAutoFit/>
            </a:bodyPr>
            <a:lstStyle/>
            <a:p>
              <a:pPr algn="just"/>
              <a:r>
                <a:rPr lang="en-US" sz="3600" b="1" dirty="0" err="1">
                  <a:latin typeface="+mj-lt"/>
                </a:rPr>
                <a:t>Đặt</a:t>
              </a:r>
              <a:r>
                <a:rPr lang="en-US" sz="3600" b="1" dirty="0">
                  <a:latin typeface="+mj-lt"/>
                </a:rPr>
                <a:t> </a:t>
              </a:r>
              <a:r>
                <a:rPr lang="en-US" sz="3600" b="1" dirty="0" err="1">
                  <a:latin typeface="+mj-lt"/>
                </a:rPr>
                <a:t>tính</a:t>
              </a:r>
              <a:r>
                <a:rPr lang="en-US" sz="3600" b="1" dirty="0">
                  <a:latin typeface="+mj-lt"/>
                </a:rPr>
                <a:t> </a:t>
              </a:r>
              <a:r>
                <a:rPr lang="en-US" sz="3600" b="1" dirty="0" err="1">
                  <a:latin typeface="+mj-lt"/>
                </a:rPr>
                <a:t>thẳng</a:t>
              </a:r>
              <a:r>
                <a:rPr lang="en-US" sz="3600" b="1" dirty="0">
                  <a:latin typeface="+mj-lt"/>
                </a:rPr>
                <a:t> </a:t>
              </a:r>
              <a:r>
                <a:rPr lang="en-US" sz="3600" b="1" dirty="0" err="1">
                  <a:latin typeface="+mj-lt"/>
                </a:rPr>
                <a:t>cột</a:t>
              </a:r>
              <a:r>
                <a:rPr lang="en-US" sz="3600" b="1" dirty="0">
                  <a:latin typeface="+mj-lt"/>
                </a:rPr>
                <a:t>.</a:t>
              </a:r>
              <a:endParaRPr lang="vi-VN" sz="3600" b="1" dirty="0">
                <a:latin typeface="+mj-lt"/>
              </a:endParaRPr>
            </a:p>
          </p:txBody>
        </p:sp>
        <p:sp>
          <p:nvSpPr>
            <p:cNvPr id="41" name="TextBox 40">
              <a:extLst>
                <a:ext uri="{FF2B5EF4-FFF2-40B4-BE49-F238E27FC236}">
                  <a16:creationId xmlns:a16="http://schemas.microsoft.com/office/drawing/2014/main" id="{3CB6B73D-27C5-F9DF-5B51-7A5C118D2EB3}"/>
                </a:ext>
              </a:extLst>
            </p:cNvPr>
            <p:cNvSpPr txBox="1"/>
            <p:nvPr/>
          </p:nvSpPr>
          <p:spPr>
            <a:xfrm>
              <a:off x="4485243" y="4947882"/>
              <a:ext cx="6518374" cy="646331"/>
            </a:xfrm>
            <a:prstGeom prst="rect">
              <a:avLst/>
            </a:prstGeom>
            <a:noFill/>
          </p:spPr>
          <p:txBody>
            <a:bodyPr wrap="square" rtlCol="0">
              <a:spAutoFit/>
            </a:bodyPr>
            <a:lstStyle/>
            <a:p>
              <a:pPr algn="just"/>
              <a:r>
                <a:rPr lang="en-US" sz="3600" b="1" dirty="0">
                  <a:latin typeface="+mj-lt"/>
                </a:rPr>
                <a:t>Khi </a:t>
              </a:r>
              <a:r>
                <a:rPr lang="en-US" sz="3600" b="1" dirty="0" err="1">
                  <a:latin typeface="+mj-lt"/>
                </a:rPr>
                <a:t>tính</a:t>
              </a:r>
              <a:r>
                <a:rPr lang="en-US" sz="3600" b="1" dirty="0">
                  <a:latin typeface="+mj-lt"/>
                </a:rPr>
                <a:t> </a:t>
              </a:r>
              <a:r>
                <a:rPr lang="en-US" sz="3600" b="1" dirty="0" err="1">
                  <a:latin typeface="+mj-lt"/>
                </a:rPr>
                <a:t>luôn</a:t>
              </a:r>
              <a:r>
                <a:rPr lang="en-US" sz="3600" b="1" dirty="0">
                  <a:latin typeface="+mj-lt"/>
                </a:rPr>
                <a:t> </a:t>
              </a:r>
              <a:r>
                <a:rPr lang="en-US" sz="3600" b="1" dirty="0" err="1">
                  <a:latin typeface="+mj-lt"/>
                </a:rPr>
                <a:t>lưu</a:t>
              </a:r>
              <a:r>
                <a:rPr lang="en-US" sz="3600" b="1" dirty="0">
                  <a:latin typeface="+mj-lt"/>
                </a:rPr>
                <a:t> ý </a:t>
              </a:r>
              <a:r>
                <a:rPr lang="en-US" sz="3600" b="1" dirty="0" err="1">
                  <a:latin typeface="+mj-lt"/>
                </a:rPr>
                <a:t>việc</a:t>
              </a:r>
              <a:r>
                <a:rPr lang="en-US" sz="3600" b="1" dirty="0">
                  <a:latin typeface="+mj-lt"/>
                </a:rPr>
                <a:t> “</a:t>
              </a:r>
              <a:r>
                <a:rPr lang="en-US" sz="3600" b="1" dirty="0" err="1">
                  <a:latin typeface="+mj-lt"/>
                </a:rPr>
                <a:t>có</a:t>
              </a:r>
              <a:r>
                <a:rPr lang="en-US" sz="3600" b="1" dirty="0">
                  <a:latin typeface="+mj-lt"/>
                </a:rPr>
                <a:t> </a:t>
              </a:r>
              <a:r>
                <a:rPr lang="en-US" sz="3600" b="1" dirty="0" err="1">
                  <a:latin typeface="+mj-lt"/>
                </a:rPr>
                <a:t>nhớ</a:t>
              </a:r>
              <a:r>
                <a:rPr lang="en-US" sz="3600" b="1" dirty="0">
                  <a:latin typeface="+mj-lt"/>
                </a:rPr>
                <a:t>”.</a:t>
              </a:r>
              <a:endParaRPr lang="vi-VN" sz="3600" b="1" dirty="0">
                <a:latin typeface="+mj-lt"/>
              </a:endParaRPr>
            </a:p>
          </p:txBody>
        </p:sp>
      </p:grpSp>
      <p:grpSp>
        <p:nvGrpSpPr>
          <p:cNvPr id="45" name="Group 44">
            <a:extLst>
              <a:ext uri="{FF2B5EF4-FFF2-40B4-BE49-F238E27FC236}">
                <a16:creationId xmlns:a16="http://schemas.microsoft.com/office/drawing/2014/main" id="{4E2912C0-FB70-A97C-171D-5EE9FE5EA88A}"/>
              </a:ext>
            </a:extLst>
          </p:cNvPr>
          <p:cNvGrpSpPr/>
          <p:nvPr/>
        </p:nvGrpSpPr>
        <p:grpSpPr>
          <a:xfrm>
            <a:off x="859974" y="3734650"/>
            <a:ext cx="1952788" cy="979164"/>
            <a:chOff x="3886200" y="3614727"/>
            <a:chExt cx="1866666" cy="953469"/>
          </a:xfrm>
        </p:grpSpPr>
        <p:sp>
          <p:nvSpPr>
            <p:cNvPr id="44" name="Rectangle: Rounded Corners 43">
              <a:extLst>
                <a:ext uri="{FF2B5EF4-FFF2-40B4-BE49-F238E27FC236}">
                  <a16:creationId xmlns:a16="http://schemas.microsoft.com/office/drawing/2014/main" id="{E1464976-09E1-E1B2-4E1A-132B1FF8D83C}"/>
                </a:ext>
              </a:extLst>
            </p:cNvPr>
            <p:cNvSpPr/>
            <p:nvPr/>
          </p:nvSpPr>
          <p:spPr>
            <a:xfrm>
              <a:off x="3886200" y="3659508"/>
              <a:ext cx="1866666" cy="908688"/>
            </a:xfrm>
            <a:prstGeom prst="roundRect">
              <a:avLst/>
            </a:prstGeom>
            <a:solidFill>
              <a:srgbClr val="FFFF99"/>
            </a:solidFill>
            <a:ln w="28575">
              <a:solidFill>
                <a:schemeClr val="accent6">
                  <a:lumMod val="75000"/>
                </a:schemeClr>
              </a:solidFill>
              <a:prstDash val="solid"/>
              <a:extLst>
                <a:ext uri="{C807C97D-BFC1-408E-A445-0C87EB9F89A2}">
                  <ask:lineSketchStyleProps xmlns:ask="http://schemas.microsoft.com/office/drawing/2018/sketchyshapes" sd="852854689">
                    <a:custGeom>
                      <a:avLst/>
                      <a:gdLst>
                        <a:gd name="connsiteX0" fmla="*/ 0 w 1866666"/>
                        <a:gd name="connsiteY0" fmla="*/ 125543 h 753241"/>
                        <a:gd name="connsiteX1" fmla="*/ 125543 w 1866666"/>
                        <a:gd name="connsiteY1" fmla="*/ 0 h 753241"/>
                        <a:gd name="connsiteX2" fmla="*/ 1741123 w 1866666"/>
                        <a:gd name="connsiteY2" fmla="*/ 0 h 753241"/>
                        <a:gd name="connsiteX3" fmla="*/ 1866666 w 1866666"/>
                        <a:gd name="connsiteY3" fmla="*/ 125543 h 753241"/>
                        <a:gd name="connsiteX4" fmla="*/ 1866666 w 1866666"/>
                        <a:gd name="connsiteY4" fmla="*/ 627698 h 753241"/>
                        <a:gd name="connsiteX5" fmla="*/ 1741123 w 1866666"/>
                        <a:gd name="connsiteY5" fmla="*/ 753241 h 753241"/>
                        <a:gd name="connsiteX6" fmla="*/ 125543 w 1866666"/>
                        <a:gd name="connsiteY6" fmla="*/ 753241 h 753241"/>
                        <a:gd name="connsiteX7" fmla="*/ 0 w 1866666"/>
                        <a:gd name="connsiteY7" fmla="*/ 627698 h 753241"/>
                        <a:gd name="connsiteX8" fmla="*/ 0 w 1866666"/>
                        <a:gd name="connsiteY8" fmla="*/ 125543 h 75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666" h="753241" fill="none" extrusionOk="0">
                          <a:moveTo>
                            <a:pt x="0" y="125543"/>
                          </a:moveTo>
                          <a:cubicBezTo>
                            <a:pt x="50" y="57570"/>
                            <a:pt x="62545" y="10635"/>
                            <a:pt x="125543" y="0"/>
                          </a:cubicBezTo>
                          <a:cubicBezTo>
                            <a:pt x="623265" y="45932"/>
                            <a:pt x="1478378" y="-31491"/>
                            <a:pt x="1741123" y="0"/>
                          </a:cubicBezTo>
                          <a:cubicBezTo>
                            <a:pt x="1809369" y="-7495"/>
                            <a:pt x="1865822" y="55953"/>
                            <a:pt x="1866666" y="125543"/>
                          </a:cubicBezTo>
                          <a:cubicBezTo>
                            <a:pt x="1858594" y="333651"/>
                            <a:pt x="1833450" y="526072"/>
                            <a:pt x="1866666" y="627698"/>
                          </a:cubicBezTo>
                          <a:cubicBezTo>
                            <a:pt x="1869216" y="684089"/>
                            <a:pt x="1805675" y="747879"/>
                            <a:pt x="1741123" y="753241"/>
                          </a:cubicBezTo>
                          <a:cubicBezTo>
                            <a:pt x="1439517" y="639341"/>
                            <a:pt x="871898" y="884238"/>
                            <a:pt x="125543" y="753241"/>
                          </a:cubicBezTo>
                          <a:cubicBezTo>
                            <a:pt x="69415" y="751748"/>
                            <a:pt x="-1177" y="697266"/>
                            <a:pt x="0" y="627698"/>
                          </a:cubicBezTo>
                          <a:cubicBezTo>
                            <a:pt x="477" y="419757"/>
                            <a:pt x="23277" y="282252"/>
                            <a:pt x="0" y="125543"/>
                          </a:cubicBezTo>
                          <a:close/>
                        </a:path>
                        <a:path w="1866666" h="753241" stroke="0" extrusionOk="0">
                          <a:moveTo>
                            <a:pt x="0" y="125543"/>
                          </a:moveTo>
                          <a:cubicBezTo>
                            <a:pt x="2702" y="56945"/>
                            <a:pt x="56813" y="1261"/>
                            <a:pt x="125543" y="0"/>
                          </a:cubicBezTo>
                          <a:cubicBezTo>
                            <a:pt x="476001" y="-130401"/>
                            <a:pt x="1063187" y="-46889"/>
                            <a:pt x="1741123" y="0"/>
                          </a:cubicBezTo>
                          <a:cubicBezTo>
                            <a:pt x="1799879" y="-8063"/>
                            <a:pt x="1869961" y="49565"/>
                            <a:pt x="1866666" y="125543"/>
                          </a:cubicBezTo>
                          <a:cubicBezTo>
                            <a:pt x="1847221" y="350631"/>
                            <a:pt x="1836526" y="532892"/>
                            <a:pt x="1866666" y="627698"/>
                          </a:cubicBezTo>
                          <a:cubicBezTo>
                            <a:pt x="1861101" y="699049"/>
                            <a:pt x="1807353" y="752733"/>
                            <a:pt x="1741123" y="753241"/>
                          </a:cubicBezTo>
                          <a:cubicBezTo>
                            <a:pt x="1043657" y="818169"/>
                            <a:pt x="763745" y="704173"/>
                            <a:pt x="125543" y="753241"/>
                          </a:cubicBezTo>
                          <a:cubicBezTo>
                            <a:pt x="49271" y="751840"/>
                            <a:pt x="-4178" y="695140"/>
                            <a:pt x="0" y="627698"/>
                          </a:cubicBezTo>
                          <a:cubicBezTo>
                            <a:pt x="41491" y="379027"/>
                            <a:pt x="36659" y="375478"/>
                            <a:pt x="0" y="1255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3" name="TextBox 42">
              <a:extLst>
                <a:ext uri="{FF2B5EF4-FFF2-40B4-BE49-F238E27FC236}">
                  <a16:creationId xmlns:a16="http://schemas.microsoft.com/office/drawing/2014/main" id="{90258B9A-78F3-EC32-D8A4-3E5733D31DF1}"/>
                </a:ext>
              </a:extLst>
            </p:cNvPr>
            <p:cNvSpPr txBox="1"/>
            <p:nvPr/>
          </p:nvSpPr>
          <p:spPr>
            <a:xfrm>
              <a:off x="3972065" y="3614727"/>
              <a:ext cx="1694935" cy="953469"/>
            </a:xfrm>
            <a:prstGeom prst="rect">
              <a:avLst/>
            </a:prstGeom>
            <a:noFill/>
            <a:ln>
              <a:noFill/>
              <a:prstDash val="solid"/>
            </a:ln>
          </p:spPr>
          <p:txBody>
            <a:bodyPr wrap="square" rtlCol="0">
              <a:spAutoFit/>
            </a:bodyPr>
            <a:lstStyle/>
            <a:p>
              <a:pPr algn="ctr"/>
              <a:r>
                <a:rPr lang="en-US" sz="5400" dirty="0" err="1">
                  <a:solidFill>
                    <a:srgbClr val="002060"/>
                  </a:solidFill>
                  <a:latin typeface="#9Slide05 SVNClementine" panose="020F0502020204030203" pitchFamily="34" charset="0"/>
                </a:rPr>
                <a:t>Lưu</a:t>
              </a:r>
              <a:r>
                <a:rPr lang="en-US" sz="5400" dirty="0">
                  <a:solidFill>
                    <a:srgbClr val="002060"/>
                  </a:solidFill>
                  <a:latin typeface="#9Slide05 SVNClementine" panose="020F0502020204030203" pitchFamily="34" charset="0"/>
                </a:rPr>
                <a:t> ý:</a:t>
              </a:r>
              <a:endParaRPr lang="vi-VN" sz="5400" dirty="0">
                <a:solidFill>
                  <a:srgbClr val="002060"/>
                </a:solidFill>
              </a:endParaRPr>
            </a:p>
          </p:txBody>
        </p:sp>
      </p:grpSp>
      <p:sp>
        <p:nvSpPr>
          <p:cNvPr id="20" name="TextBox 19">
            <a:extLst>
              <a:ext uri="{FF2B5EF4-FFF2-40B4-BE49-F238E27FC236}">
                <a16:creationId xmlns:a16="http://schemas.microsoft.com/office/drawing/2014/main" id="{33302060-32F6-0ABF-7ED2-0956914B2D0E}"/>
              </a:ext>
            </a:extLst>
          </p:cNvPr>
          <p:cNvSpPr txBox="1"/>
          <p:nvPr/>
        </p:nvSpPr>
        <p:spPr>
          <a:xfrm>
            <a:off x="1475737" y="222354"/>
            <a:ext cx="10449563" cy="1003031"/>
          </a:xfrm>
          <a:prstGeom prst="rect">
            <a:avLst/>
          </a:prstGeom>
          <a:noFill/>
        </p:spPr>
        <p:txBody>
          <a:bodyPr wrap="square" rtlCol="0">
            <a:spAutoFit/>
          </a:bodyPr>
          <a:lstStyle/>
          <a:p>
            <a:pPr>
              <a:lnSpc>
                <a:spcPct val="150000"/>
              </a:lnSpc>
            </a:pPr>
            <a:r>
              <a:rPr lang="en-US" sz="4400" b="1" dirty="0">
                <a:solidFill>
                  <a:srgbClr val="0070C0"/>
                </a:solidFill>
              </a:rPr>
              <a:t>3905 + 4185    	465 + 619 	      880 + 7077</a:t>
            </a:r>
          </a:p>
        </p:txBody>
      </p:sp>
    </p:spTree>
    <p:extLst>
      <p:ext uri="{BB962C8B-B14F-4D97-AF65-F5344CB8AC3E}">
        <p14:creationId xmlns:p14="http://schemas.microsoft.com/office/powerpoint/2010/main" val="3532420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randombar(horizont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30"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B98954F1-69D8-D518-9623-D5DCCAA1D42B}"/>
              </a:ext>
            </a:extLst>
          </p:cNvPr>
          <p:cNvSpPr/>
          <p:nvPr/>
        </p:nvSpPr>
        <p:spPr>
          <a:xfrm>
            <a:off x="222450" y="228600"/>
            <a:ext cx="11747100" cy="6400800"/>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chemeClr val="lt1"/>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97548128-B544-3AC1-301F-1813CC8E4735}"/>
              </a:ext>
            </a:extLst>
          </p:cNvPr>
          <p:cNvSpPr txBox="1"/>
          <p:nvPr/>
        </p:nvSpPr>
        <p:spPr>
          <a:xfrm>
            <a:off x="3752850" y="172772"/>
            <a:ext cx="4686300" cy="1323439"/>
          </a:xfrm>
          <a:prstGeom prst="rect">
            <a:avLst/>
          </a:prstGeom>
          <a:noFill/>
        </p:spPr>
        <p:txBody>
          <a:bodyPr wrap="square" rtlCol="0">
            <a:spAutoFit/>
          </a:bodyPr>
          <a:lstStyle/>
          <a:p>
            <a:pPr algn="ctr"/>
            <a:r>
              <a:rPr lang="en-US" sz="8000" b="1" spc="-150" dirty="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MỤC TIÊU</a:t>
            </a:r>
            <a:endParaRPr lang="en-US" sz="8000" b="1" spc="-150"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2" name="TextBox 1">
            <a:extLst>
              <a:ext uri="{FF2B5EF4-FFF2-40B4-BE49-F238E27FC236}">
                <a16:creationId xmlns:a16="http://schemas.microsoft.com/office/drawing/2014/main" id="{A458D2A5-8336-F8E7-4648-F1B8D502778D}"/>
              </a:ext>
            </a:extLst>
          </p:cNvPr>
          <p:cNvSpPr txBox="1"/>
          <p:nvPr/>
        </p:nvSpPr>
        <p:spPr>
          <a:xfrm>
            <a:off x="381000" y="1436983"/>
            <a:ext cx="11430000" cy="5170646"/>
          </a:xfrm>
          <a:prstGeom prst="rect">
            <a:avLst/>
          </a:prstGeom>
          <a:noFill/>
        </p:spPr>
        <p:txBody>
          <a:bodyPr wrap="square" rtlCol="0">
            <a:spAutoFit/>
          </a:bodyPr>
          <a:lstStyle/>
          <a:p>
            <a:pPr algn="just"/>
            <a:r>
              <a:rPr lang="en-US" sz="3000" b="1" dirty="0">
                <a:solidFill>
                  <a:srgbClr val="FF0000"/>
                </a:solidFill>
              </a:rPr>
              <a:t>1. </a:t>
            </a:r>
            <a:r>
              <a:rPr lang="en-US" sz="3000" b="1" dirty="0" err="1">
                <a:solidFill>
                  <a:srgbClr val="FF0000"/>
                </a:solidFill>
              </a:rPr>
              <a:t>Kiến</a:t>
            </a:r>
            <a:r>
              <a:rPr lang="en-US" sz="3000" b="1" dirty="0">
                <a:solidFill>
                  <a:srgbClr val="FF0000"/>
                </a:solidFill>
              </a:rPr>
              <a:t> </a:t>
            </a:r>
            <a:r>
              <a:rPr lang="en-US" sz="3000" b="1" dirty="0" err="1">
                <a:solidFill>
                  <a:srgbClr val="FF0000"/>
                </a:solidFill>
              </a:rPr>
              <a:t>thức</a:t>
            </a:r>
            <a:r>
              <a:rPr lang="en-US" sz="3000" b="1" dirty="0">
                <a:solidFill>
                  <a:srgbClr val="FF0000"/>
                </a:solidFill>
              </a:rPr>
              <a:t>, </a:t>
            </a:r>
            <a:r>
              <a:rPr lang="en-US" sz="3000" b="1" dirty="0" err="1">
                <a:solidFill>
                  <a:srgbClr val="FF0000"/>
                </a:solidFill>
              </a:rPr>
              <a:t>kĩ</a:t>
            </a:r>
            <a:r>
              <a:rPr lang="en-US" sz="3000" b="1" dirty="0">
                <a:solidFill>
                  <a:srgbClr val="FF0000"/>
                </a:solidFill>
              </a:rPr>
              <a:t> </a:t>
            </a:r>
            <a:r>
              <a:rPr lang="en-US" sz="3000" b="1" dirty="0" err="1">
                <a:solidFill>
                  <a:srgbClr val="FF0000"/>
                </a:solidFill>
              </a:rPr>
              <a:t>năng</a:t>
            </a:r>
            <a:r>
              <a:rPr lang="en-US" sz="3000" b="1" dirty="0">
                <a:solidFill>
                  <a:srgbClr val="FF0000"/>
                </a:solidFill>
              </a:rPr>
              <a:t>:</a:t>
            </a:r>
          </a:p>
          <a:p>
            <a:pPr marL="285750" indent="-285750" algn="just">
              <a:buFontTx/>
              <a:buChar char="-"/>
            </a:pPr>
            <a:r>
              <a:rPr lang="en-US" sz="3000" dirty="0" err="1"/>
              <a:t>Xây</a:t>
            </a:r>
            <a:r>
              <a:rPr lang="en-US" sz="3000" dirty="0"/>
              <a:t> </a:t>
            </a:r>
            <a:r>
              <a:rPr lang="en-US" sz="3000" dirty="0" err="1"/>
              <a:t>dựng</a:t>
            </a:r>
            <a:r>
              <a:rPr lang="en-US" sz="3000" dirty="0"/>
              <a:t> </a:t>
            </a:r>
            <a:r>
              <a:rPr lang="en-US" sz="3000" dirty="0" err="1"/>
              <a:t>biện</a:t>
            </a:r>
            <a:r>
              <a:rPr lang="en-US" sz="3000" dirty="0"/>
              <a:t> </a:t>
            </a:r>
            <a:r>
              <a:rPr lang="en-US" sz="3000" dirty="0" err="1"/>
              <a:t>pháp</a:t>
            </a:r>
            <a:r>
              <a:rPr lang="en-US" sz="3000" dirty="0"/>
              <a:t> </a:t>
            </a:r>
            <a:r>
              <a:rPr lang="en-US" sz="3000" dirty="0" err="1"/>
              <a:t>cộng</a:t>
            </a:r>
            <a:r>
              <a:rPr lang="en-US" sz="3000" dirty="0"/>
              <a:t> </a:t>
            </a:r>
            <a:r>
              <a:rPr lang="en-US" sz="3000" dirty="0" err="1"/>
              <a:t>các</a:t>
            </a:r>
            <a:r>
              <a:rPr lang="en-US" sz="3000" dirty="0"/>
              <a:t> </a:t>
            </a:r>
            <a:r>
              <a:rPr lang="en-US" sz="3000" dirty="0" err="1"/>
              <a:t>số</a:t>
            </a:r>
            <a:r>
              <a:rPr lang="en-US" sz="3000" dirty="0"/>
              <a:t> </a:t>
            </a:r>
            <a:r>
              <a:rPr lang="en-US" sz="3000" dirty="0" err="1"/>
              <a:t>có</a:t>
            </a:r>
            <a:r>
              <a:rPr lang="en-US" sz="3000" dirty="0"/>
              <a:t> </a:t>
            </a:r>
            <a:r>
              <a:rPr lang="en-US" sz="3000" dirty="0" err="1"/>
              <a:t>bốn</a:t>
            </a:r>
            <a:r>
              <a:rPr lang="en-US" sz="3000" dirty="0"/>
              <a:t> </a:t>
            </a:r>
            <a:r>
              <a:rPr lang="en-US" sz="3000" dirty="0" err="1"/>
              <a:t>chữ</a:t>
            </a:r>
            <a:r>
              <a:rPr lang="en-US" sz="3000" dirty="0"/>
              <a:t> </a:t>
            </a:r>
            <a:r>
              <a:rPr lang="en-US" sz="3000" dirty="0" err="1"/>
              <a:t>số</a:t>
            </a:r>
            <a:r>
              <a:rPr lang="en-US" sz="3000" dirty="0"/>
              <a:t> (</a:t>
            </a:r>
            <a:r>
              <a:rPr lang="en-US" sz="3000" dirty="0" err="1"/>
              <a:t>không</a:t>
            </a:r>
            <a:r>
              <a:rPr lang="en-US" sz="3000" dirty="0"/>
              <a:t> </a:t>
            </a:r>
            <a:r>
              <a:rPr lang="en-US" sz="3000" dirty="0" err="1"/>
              <a:t>nhớ</a:t>
            </a:r>
            <a:r>
              <a:rPr lang="en-US" sz="3000" dirty="0"/>
              <a:t>, </a:t>
            </a:r>
            <a:r>
              <a:rPr lang="en-US" sz="3000" dirty="0" err="1"/>
              <a:t>có</a:t>
            </a:r>
            <a:r>
              <a:rPr lang="en-US" sz="3000" dirty="0"/>
              <a:t> </a:t>
            </a:r>
            <a:r>
              <a:rPr lang="en-US" sz="3000" dirty="0" err="1"/>
              <a:t>nhớ</a:t>
            </a:r>
            <a:r>
              <a:rPr lang="en-US" sz="3000" dirty="0"/>
              <a:t> </a:t>
            </a:r>
            <a:r>
              <a:rPr lang="en-US" sz="3000" dirty="0" err="1"/>
              <a:t>không</a:t>
            </a:r>
            <a:r>
              <a:rPr lang="en-US" sz="3000" dirty="0"/>
              <a:t> </a:t>
            </a:r>
            <a:r>
              <a:rPr lang="en-US" sz="3000" dirty="0" err="1"/>
              <a:t>quá</a:t>
            </a:r>
            <a:r>
              <a:rPr lang="en-US" sz="3000" dirty="0"/>
              <a:t> </a:t>
            </a:r>
            <a:r>
              <a:rPr lang="en-US" sz="3000" dirty="0" err="1"/>
              <a:t>hai</a:t>
            </a:r>
            <a:r>
              <a:rPr lang="en-US" sz="3000" dirty="0"/>
              <a:t> </a:t>
            </a:r>
            <a:r>
              <a:rPr lang="en-US" sz="3000" dirty="0" err="1"/>
              <a:t>lượt</a:t>
            </a:r>
            <a:r>
              <a:rPr lang="en-US" sz="3000" dirty="0"/>
              <a:t>, </a:t>
            </a:r>
            <a:r>
              <a:rPr lang="en-US" sz="3000" dirty="0" err="1"/>
              <a:t>không</a:t>
            </a:r>
            <a:r>
              <a:rPr lang="en-US" sz="3000" dirty="0"/>
              <a:t> </a:t>
            </a:r>
            <a:r>
              <a:rPr lang="en-US" sz="3000" dirty="0" err="1"/>
              <a:t>liên</a:t>
            </a:r>
            <a:r>
              <a:rPr lang="en-US" sz="3000" dirty="0"/>
              <a:t> </a:t>
            </a:r>
            <a:r>
              <a:rPr lang="en-US" sz="3000" dirty="0" err="1"/>
              <a:t>tiếp</a:t>
            </a:r>
            <a:r>
              <a:rPr lang="en-US" sz="3000" dirty="0"/>
              <a:t>).</a:t>
            </a:r>
          </a:p>
          <a:p>
            <a:pPr marL="457200" indent="-457200" algn="just">
              <a:buFontTx/>
              <a:buChar char="-"/>
            </a:pPr>
            <a:r>
              <a:rPr lang="en-US" sz="3000" dirty="0" err="1"/>
              <a:t>Cộng</a:t>
            </a:r>
            <a:r>
              <a:rPr lang="en-US" sz="3000" dirty="0"/>
              <a:t> </a:t>
            </a:r>
            <a:r>
              <a:rPr lang="en-US" sz="3000" dirty="0" err="1"/>
              <a:t>nhẩm</a:t>
            </a:r>
            <a:r>
              <a:rPr lang="en-US" sz="3000" dirty="0"/>
              <a:t> </a:t>
            </a:r>
            <a:r>
              <a:rPr lang="en-US" sz="3000" dirty="0" err="1"/>
              <a:t>trong</a:t>
            </a:r>
            <a:r>
              <a:rPr lang="en-US" sz="3000" dirty="0"/>
              <a:t> </a:t>
            </a:r>
            <a:r>
              <a:rPr lang="en-US" sz="3000" dirty="0" err="1"/>
              <a:t>phạm</a:t>
            </a:r>
            <a:r>
              <a:rPr lang="en-US" sz="3000" dirty="0"/>
              <a:t> vi 10 000.</a:t>
            </a:r>
          </a:p>
          <a:p>
            <a:pPr marL="457200" indent="-457200" algn="just">
              <a:buFontTx/>
              <a:buChar char="-"/>
            </a:pPr>
            <a:r>
              <a:rPr lang="en-US" sz="3000" dirty="0"/>
              <a:t>So </a:t>
            </a:r>
            <a:r>
              <a:rPr lang="en-US" sz="3000" dirty="0" err="1"/>
              <a:t>sánh</a:t>
            </a:r>
            <a:r>
              <a:rPr lang="en-US" sz="3000" dirty="0"/>
              <a:t> </a:t>
            </a:r>
            <a:r>
              <a:rPr lang="en-US" sz="3000" dirty="0" err="1"/>
              <a:t>số</a:t>
            </a:r>
            <a:r>
              <a:rPr lang="en-US" sz="3000" dirty="0"/>
              <a:t>.</a:t>
            </a:r>
          </a:p>
          <a:p>
            <a:pPr marL="457200" indent="-457200" algn="just">
              <a:buFontTx/>
              <a:buChar char="-"/>
            </a:pPr>
            <a:r>
              <a:rPr lang="en-US" sz="3000" dirty="0" err="1"/>
              <a:t>Giải</a:t>
            </a:r>
            <a:r>
              <a:rPr lang="en-US" sz="3000" dirty="0"/>
              <a:t> </a:t>
            </a:r>
            <a:r>
              <a:rPr lang="en-US" sz="3000" dirty="0" err="1"/>
              <a:t>quyết</a:t>
            </a:r>
            <a:r>
              <a:rPr lang="en-US" sz="3000" dirty="0"/>
              <a:t> </a:t>
            </a:r>
            <a:r>
              <a:rPr lang="en-US" sz="3000" dirty="0" err="1"/>
              <a:t>vấn</a:t>
            </a:r>
            <a:r>
              <a:rPr lang="en-US" sz="3000" dirty="0"/>
              <a:t> </a:t>
            </a:r>
            <a:r>
              <a:rPr lang="en-US" sz="3000" dirty="0" err="1"/>
              <a:t>đề</a:t>
            </a:r>
            <a:r>
              <a:rPr lang="en-US" sz="3000" dirty="0"/>
              <a:t> </a:t>
            </a:r>
            <a:r>
              <a:rPr lang="en-US" sz="3000" dirty="0" err="1"/>
              <a:t>đơn</a:t>
            </a:r>
            <a:r>
              <a:rPr lang="en-US" sz="3000" dirty="0"/>
              <a:t> </a:t>
            </a:r>
            <a:r>
              <a:rPr lang="en-US" sz="3000" dirty="0" err="1"/>
              <a:t>giản</a:t>
            </a:r>
            <a:r>
              <a:rPr lang="en-US" sz="3000" dirty="0"/>
              <a:t> </a:t>
            </a:r>
            <a:r>
              <a:rPr lang="en-US" sz="3000" dirty="0" err="1"/>
              <a:t>liên</a:t>
            </a:r>
            <a:r>
              <a:rPr lang="en-US" sz="3000" dirty="0"/>
              <a:t> </a:t>
            </a:r>
            <a:r>
              <a:rPr lang="en-US" sz="3000" dirty="0" err="1"/>
              <a:t>quan</a:t>
            </a:r>
            <a:r>
              <a:rPr lang="en-US" sz="3000" dirty="0"/>
              <a:t> </a:t>
            </a:r>
            <a:r>
              <a:rPr lang="en-US" sz="3000" dirty="0" err="1"/>
              <a:t>đến</a:t>
            </a:r>
            <a:r>
              <a:rPr lang="en-US" sz="3000" dirty="0"/>
              <a:t> </a:t>
            </a:r>
            <a:r>
              <a:rPr lang="en-US" sz="3000" dirty="0" err="1"/>
              <a:t>phép</a:t>
            </a:r>
            <a:r>
              <a:rPr lang="en-US" sz="3000" dirty="0"/>
              <a:t> </a:t>
            </a:r>
            <a:r>
              <a:rPr lang="en-US" sz="3000" dirty="0" err="1"/>
              <a:t>cộng</a:t>
            </a:r>
            <a:r>
              <a:rPr lang="en-US" sz="3000" dirty="0"/>
              <a:t> </a:t>
            </a:r>
            <a:r>
              <a:rPr lang="en-US" sz="3000" dirty="0" err="1"/>
              <a:t>trong</a:t>
            </a:r>
            <a:r>
              <a:rPr lang="en-US" sz="3000" dirty="0"/>
              <a:t> </a:t>
            </a:r>
            <a:r>
              <a:rPr lang="en-US" sz="3000" dirty="0" err="1"/>
              <a:t>phạm</a:t>
            </a:r>
            <a:r>
              <a:rPr lang="en-US" sz="3000" dirty="0"/>
              <a:t> vi </a:t>
            </a:r>
          </a:p>
          <a:p>
            <a:pPr algn="just"/>
            <a:r>
              <a:rPr lang="en-US" sz="3000" dirty="0"/>
              <a:t>10 000.</a:t>
            </a:r>
          </a:p>
          <a:p>
            <a:pPr algn="just"/>
            <a:r>
              <a:rPr lang="en-US" sz="3000" b="1" dirty="0">
                <a:solidFill>
                  <a:srgbClr val="FF0000"/>
                </a:solidFill>
              </a:rPr>
              <a:t>2. </a:t>
            </a:r>
            <a:r>
              <a:rPr lang="en-US" sz="3000" b="1" dirty="0" err="1">
                <a:solidFill>
                  <a:srgbClr val="FF0000"/>
                </a:solidFill>
              </a:rPr>
              <a:t>Năng</a:t>
            </a:r>
            <a:r>
              <a:rPr lang="en-US" sz="3000" b="1" dirty="0">
                <a:solidFill>
                  <a:srgbClr val="FF0000"/>
                </a:solidFill>
              </a:rPr>
              <a:t> </a:t>
            </a:r>
            <a:r>
              <a:rPr lang="en-US" sz="3000" b="1" dirty="0" err="1">
                <a:solidFill>
                  <a:srgbClr val="FF0000"/>
                </a:solidFill>
              </a:rPr>
              <a:t>lực</a:t>
            </a:r>
            <a:r>
              <a:rPr lang="en-US" sz="3000" b="1" dirty="0">
                <a:solidFill>
                  <a:srgbClr val="FF0000"/>
                </a:solidFill>
              </a:rPr>
              <a:t> </a:t>
            </a:r>
            <a:r>
              <a:rPr lang="en-US" sz="3000" b="1" dirty="0" err="1">
                <a:solidFill>
                  <a:srgbClr val="FF0000"/>
                </a:solidFill>
              </a:rPr>
              <a:t>chú</a:t>
            </a:r>
            <a:r>
              <a:rPr lang="en-US" sz="3000" b="1" dirty="0">
                <a:solidFill>
                  <a:srgbClr val="FF0000"/>
                </a:solidFill>
              </a:rPr>
              <a:t> </a:t>
            </a:r>
            <a:r>
              <a:rPr lang="en-US" sz="3000" b="1" dirty="0" err="1">
                <a:solidFill>
                  <a:srgbClr val="FF0000"/>
                </a:solidFill>
              </a:rPr>
              <a:t>trọng</a:t>
            </a:r>
            <a:r>
              <a:rPr lang="en-US" sz="3000" b="1" dirty="0">
                <a:solidFill>
                  <a:srgbClr val="FF0000"/>
                </a:solidFill>
              </a:rPr>
              <a:t>:</a:t>
            </a:r>
          </a:p>
          <a:p>
            <a:pPr marL="285750" indent="-285750" algn="just">
              <a:buFontTx/>
              <a:buChar char="-"/>
            </a:pPr>
            <a:r>
              <a:rPr lang="en-US" sz="3000" dirty="0" err="1"/>
              <a:t>Tư</a:t>
            </a:r>
            <a:r>
              <a:rPr lang="en-US" sz="3000" dirty="0"/>
              <a:t> </a:t>
            </a:r>
            <a:r>
              <a:rPr lang="en-US" sz="3000" dirty="0" err="1"/>
              <a:t>duy</a:t>
            </a:r>
            <a:r>
              <a:rPr lang="en-US" sz="3000" dirty="0"/>
              <a:t> </a:t>
            </a:r>
            <a:r>
              <a:rPr lang="en-US" sz="3000" dirty="0" err="1"/>
              <a:t>và</a:t>
            </a:r>
            <a:r>
              <a:rPr lang="en-US" sz="3000" dirty="0"/>
              <a:t> </a:t>
            </a:r>
            <a:r>
              <a:rPr lang="en-US" sz="3000" dirty="0" err="1"/>
              <a:t>lập</a:t>
            </a:r>
            <a:r>
              <a:rPr lang="en-US" sz="3000" dirty="0"/>
              <a:t> </a:t>
            </a:r>
            <a:r>
              <a:rPr lang="en-US" sz="3000" dirty="0" err="1"/>
              <a:t>luận</a:t>
            </a:r>
            <a:r>
              <a:rPr lang="en-US" sz="3000" dirty="0"/>
              <a:t> </a:t>
            </a:r>
            <a:r>
              <a:rPr lang="en-US" sz="3000" dirty="0" err="1"/>
              <a:t>toán</a:t>
            </a:r>
            <a:r>
              <a:rPr lang="en-US" sz="3000" dirty="0"/>
              <a:t> </a:t>
            </a:r>
            <a:r>
              <a:rPr lang="en-US" sz="3000" dirty="0" err="1"/>
              <a:t>học</a:t>
            </a:r>
            <a:r>
              <a:rPr lang="en-US" sz="3000" dirty="0"/>
              <a:t>; </a:t>
            </a:r>
            <a:r>
              <a:rPr lang="en-US" sz="3000" dirty="0" err="1"/>
              <a:t>giao</a:t>
            </a:r>
            <a:r>
              <a:rPr lang="en-US" sz="3000" dirty="0"/>
              <a:t> </a:t>
            </a:r>
            <a:r>
              <a:rPr lang="en-US" sz="3000" dirty="0" err="1"/>
              <a:t>tiếp</a:t>
            </a:r>
            <a:r>
              <a:rPr lang="en-US" sz="3000" dirty="0"/>
              <a:t> </a:t>
            </a:r>
            <a:r>
              <a:rPr lang="en-US" sz="3000" dirty="0" err="1"/>
              <a:t>toán</a:t>
            </a:r>
            <a:r>
              <a:rPr lang="en-US" sz="3000" dirty="0"/>
              <a:t> </a:t>
            </a:r>
            <a:r>
              <a:rPr lang="en-US" sz="3000" dirty="0" err="1"/>
              <a:t>học</a:t>
            </a:r>
            <a:r>
              <a:rPr lang="en-US" sz="3000" dirty="0"/>
              <a:t>; </a:t>
            </a:r>
            <a:r>
              <a:rPr lang="en-US" sz="3000" dirty="0" err="1"/>
              <a:t>mô</a:t>
            </a:r>
            <a:r>
              <a:rPr lang="en-US" sz="3000" dirty="0"/>
              <a:t> </a:t>
            </a:r>
            <a:r>
              <a:rPr lang="en-US" sz="3000" dirty="0" err="1"/>
              <a:t>hình</a:t>
            </a:r>
            <a:r>
              <a:rPr lang="en-US" sz="3000" dirty="0"/>
              <a:t> </a:t>
            </a:r>
            <a:r>
              <a:rPr lang="en-US" sz="3000" dirty="0" err="1"/>
              <a:t>hóa</a:t>
            </a:r>
            <a:r>
              <a:rPr lang="en-US" sz="3000" dirty="0"/>
              <a:t> </a:t>
            </a:r>
            <a:r>
              <a:rPr lang="en-US" sz="3000" dirty="0" err="1"/>
              <a:t>toán</a:t>
            </a:r>
            <a:r>
              <a:rPr lang="en-US" sz="3000" dirty="0"/>
              <a:t> </a:t>
            </a:r>
            <a:r>
              <a:rPr lang="en-US" sz="3000" dirty="0" err="1"/>
              <a:t>học</a:t>
            </a:r>
            <a:r>
              <a:rPr lang="en-US" sz="3000" dirty="0"/>
              <a:t>.</a:t>
            </a:r>
          </a:p>
          <a:p>
            <a:pPr algn="just"/>
            <a:r>
              <a:rPr lang="en-US" sz="3000" b="1" dirty="0">
                <a:solidFill>
                  <a:srgbClr val="FF0000"/>
                </a:solidFill>
              </a:rPr>
              <a:t>3. </a:t>
            </a:r>
            <a:r>
              <a:rPr lang="en-US" sz="3000" b="1" dirty="0" err="1">
                <a:solidFill>
                  <a:srgbClr val="FF0000"/>
                </a:solidFill>
              </a:rPr>
              <a:t>Tích</a:t>
            </a:r>
            <a:r>
              <a:rPr lang="en-US" sz="3000" b="1" dirty="0">
                <a:solidFill>
                  <a:srgbClr val="FF0000"/>
                </a:solidFill>
              </a:rPr>
              <a:t> </a:t>
            </a:r>
            <a:r>
              <a:rPr lang="en-US" sz="3000" b="1" dirty="0" err="1">
                <a:solidFill>
                  <a:srgbClr val="FF0000"/>
                </a:solidFill>
              </a:rPr>
              <a:t>hợp</a:t>
            </a:r>
            <a:r>
              <a:rPr lang="en-US" sz="3000" b="1" dirty="0">
                <a:solidFill>
                  <a:srgbClr val="FF0000"/>
                </a:solidFill>
              </a:rPr>
              <a:t>: </a:t>
            </a:r>
            <a:r>
              <a:rPr lang="en-US" sz="3000" dirty="0" err="1"/>
              <a:t>Toán</a:t>
            </a:r>
            <a:r>
              <a:rPr lang="en-US" sz="3000" dirty="0"/>
              <a:t> </a:t>
            </a:r>
            <a:r>
              <a:rPr lang="en-US" sz="3000" dirty="0" err="1"/>
              <a:t>học</a:t>
            </a:r>
            <a:r>
              <a:rPr lang="en-US" sz="3000" dirty="0"/>
              <a:t> </a:t>
            </a:r>
            <a:r>
              <a:rPr lang="en-US" sz="3000" dirty="0" err="1"/>
              <a:t>và</a:t>
            </a:r>
            <a:r>
              <a:rPr lang="en-US" sz="3000" dirty="0"/>
              <a:t> </a:t>
            </a:r>
            <a:r>
              <a:rPr lang="en-US" sz="3000" dirty="0" err="1"/>
              <a:t>cuộc</a:t>
            </a:r>
            <a:r>
              <a:rPr lang="en-US" sz="3000" dirty="0"/>
              <a:t> </a:t>
            </a:r>
            <a:r>
              <a:rPr lang="en-US" sz="3000" dirty="0" err="1"/>
              <a:t>sống</a:t>
            </a:r>
            <a:r>
              <a:rPr lang="en-US" sz="3000" dirty="0"/>
              <a:t>.</a:t>
            </a:r>
          </a:p>
          <a:p>
            <a:pPr algn="just"/>
            <a:r>
              <a:rPr lang="en-US" sz="3000" b="1" dirty="0">
                <a:solidFill>
                  <a:srgbClr val="FF0000"/>
                </a:solidFill>
              </a:rPr>
              <a:t>     </a:t>
            </a:r>
            <a:r>
              <a:rPr lang="en-US" sz="3000" b="1" dirty="0" err="1">
                <a:solidFill>
                  <a:srgbClr val="FF0000"/>
                </a:solidFill>
              </a:rPr>
              <a:t>Phẩm</a:t>
            </a:r>
            <a:r>
              <a:rPr lang="en-US" sz="3000" b="1" dirty="0">
                <a:solidFill>
                  <a:srgbClr val="FF0000"/>
                </a:solidFill>
              </a:rPr>
              <a:t> </a:t>
            </a:r>
            <a:r>
              <a:rPr lang="en-US" sz="3000" b="1" dirty="0" err="1">
                <a:solidFill>
                  <a:srgbClr val="FF0000"/>
                </a:solidFill>
              </a:rPr>
              <a:t>chất</a:t>
            </a:r>
            <a:r>
              <a:rPr lang="en-US" sz="3000" b="1" dirty="0">
                <a:solidFill>
                  <a:srgbClr val="FF0000"/>
                </a:solidFill>
              </a:rPr>
              <a:t>: </a:t>
            </a:r>
            <a:r>
              <a:rPr lang="en-US" sz="3000" dirty="0" err="1"/>
              <a:t>yêu</a:t>
            </a:r>
            <a:r>
              <a:rPr lang="en-US" sz="3000" dirty="0"/>
              <a:t> </a:t>
            </a:r>
            <a:r>
              <a:rPr lang="en-US" sz="3000" dirty="0" err="1"/>
              <a:t>nước</a:t>
            </a:r>
            <a:r>
              <a:rPr lang="en-US" sz="3000" dirty="0"/>
              <a:t>, </a:t>
            </a:r>
            <a:r>
              <a:rPr lang="en-US" sz="3000" dirty="0" err="1"/>
              <a:t>chăm</a:t>
            </a:r>
            <a:r>
              <a:rPr lang="en-US" sz="3000" dirty="0"/>
              <a:t> </a:t>
            </a:r>
            <a:r>
              <a:rPr lang="en-US" sz="3000" dirty="0" err="1"/>
              <a:t>chỉ</a:t>
            </a:r>
            <a:r>
              <a:rPr lang="en-US" sz="3000" dirty="0"/>
              <a:t>, </a:t>
            </a:r>
            <a:r>
              <a:rPr lang="en-US" sz="3000" dirty="0" err="1"/>
              <a:t>trách</a:t>
            </a:r>
            <a:r>
              <a:rPr lang="en-US" sz="3000" dirty="0"/>
              <a:t> </a:t>
            </a:r>
            <a:r>
              <a:rPr lang="en-US" sz="3000" dirty="0" err="1"/>
              <a:t>nhiệm</a:t>
            </a:r>
            <a:r>
              <a:rPr lang="en-US" sz="3000" dirty="0"/>
              <a:t>.</a:t>
            </a:r>
          </a:p>
        </p:txBody>
      </p:sp>
    </p:spTree>
    <p:extLst>
      <p:ext uri="{BB962C8B-B14F-4D97-AF65-F5344CB8AC3E}">
        <p14:creationId xmlns:p14="http://schemas.microsoft.com/office/powerpoint/2010/main" val="836926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04F95432-86C1-F38C-E995-D83E3C55E7E5}"/>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4" name="TextBox 3"/>
          <p:cNvSpPr txBox="1"/>
          <p:nvPr/>
        </p:nvSpPr>
        <p:spPr>
          <a:xfrm>
            <a:off x="4495800" y="3005376"/>
            <a:ext cx="6908645" cy="3166824"/>
          </a:xfrm>
          <a:custGeom>
            <a:avLst/>
            <a:gdLst>
              <a:gd name="connsiteX0" fmla="*/ 0 w 6908645"/>
              <a:gd name="connsiteY0" fmla="*/ 527815 h 3166824"/>
              <a:gd name="connsiteX1" fmla="*/ 527815 w 6908645"/>
              <a:gd name="connsiteY1" fmla="*/ 0 h 3166824"/>
              <a:gd name="connsiteX2" fmla="*/ 6380830 w 6908645"/>
              <a:gd name="connsiteY2" fmla="*/ 0 h 3166824"/>
              <a:gd name="connsiteX3" fmla="*/ 6908645 w 6908645"/>
              <a:gd name="connsiteY3" fmla="*/ 527815 h 3166824"/>
              <a:gd name="connsiteX4" fmla="*/ 6908645 w 6908645"/>
              <a:gd name="connsiteY4" fmla="*/ 2639009 h 3166824"/>
              <a:gd name="connsiteX5" fmla="*/ 6380830 w 6908645"/>
              <a:gd name="connsiteY5" fmla="*/ 3166824 h 3166824"/>
              <a:gd name="connsiteX6" fmla="*/ 527815 w 6908645"/>
              <a:gd name="connsiteY6" fmla="*/ 3166824 h 3166824"/>
              <a:gd name="connsiteX7" fmla="*/ 0 w 6908645"/>
              <a:gd name="connsiteY7" fmla="*/ 2639009 h 3166824"/>
              <a:gd name="connsiteX8" fmla="*/ 0 w 6908645"/>
              <a:gd name="connsiteY8" fmla="*/ 527815 h 3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645" h="3166824" fill="none" extrusionOk="0">
                <a:moveTo>
                  <a:pt x="0" y="527815"/>
                </a:moveTo>
                <a:cubicBezTo>
                  <a:pt x="-10569" y="245436"/>
                  <a:pt x="246354" y="-5533"/>
                  <a:pt x="527815" y="0"/>
                </a:cubicBezTo>
                <a:cubicBezTo>
                  <a:pt x="1199094" y="-138545"/>
                  <a:pt x="5188596" y="36846"/>
                  <a:pt x="6380830" y="0"/>
                </a:cubicBezTo>
                <a:cubicBezTo>
                  <a:pt x="6629970" y="-17435"/>
                  <a:pt x="6901948" y="223116"/>
                  <a:pt x="6908645" y="527815"/>
                </a:cubicBezTo>
                <a:cubicBezTo>
                  <a:pt x="7037466" y="1510931"/>
                  <a:pt x="7034086" y="1956613"/>
                  <a:pt x="6908645" y="2639009"/>
                </a:cubicBezTo>
                <a:cubicBezTo>
                  <a:pt x="6931806" y="2878520"/>
                  <a:pt x="6639770" y="3174257"/>
                  <a:pt x="6380830" y="3166824"/>
                </a:cubicBezTo>
                <a:cubicBezTo>
                  <a:pt x="4095132" y="3260375"/>
                  <a:pt x="1585029" y="3175529"/>
                  <a:pt x="527815" y="3166824"/>
                </a:cubicBezTo>
                <a:cubicBezTo>
                  <a:pt x="241437" y="3149425"/>
                  <a:pt x="-7588" y="2885222"/>
                  <a:pt x="0" y="2639009"/>
                </a:cubicBezTo>
                <a:cubicBezTo>
                  <a:pt x="81452" y="2164778"/>
                  <a:pt x="46712" y="1441635"/>
                  <a:pt x="0" y="527815"/>
                </a:cubicBezTo>
                <a:close/>
              </a:path>
              <a:path w="6908645" h="3166824" stroke="0" extrusionOk="0">
                <a:moveTo>
                  <a:pt x="0" y="527815"/>
                </a:moveTo>
                <a:cubicBezTo>
                  <a:pt x="3264" y="215173"/>
                  <a:pt x="198326" y="-35865"/>
                  <a:pt x="527815" y="0"/>
                </a:cubicBezTo>
                <a:cubicBezTo>
                  <a:pt x="1182104" y="-96889"/>
                  <a:pt x="3538151" y="-54584"/>
                  <a:pt x="6380830" y="0"/>
                </a:cubicBezTo>
                <a:cubicBezTo>
                  <a:pt x="6656609" y="-295"/>
                  <a:pt x="6922183" y="236908"/>
                  <a:pt x="6908645" y="527815"/>
                </a:cubicBezTo>
                <a:cubicBezTo>
                  <a:pt x="6977942" y="989891"/>
                  <a:pt x="6817933" y="1622788"/>
                  <a:pt x="6908645" y="2639009"/>
                </a:cubicBezTo>
                <a:cubicBezTo>
                  <a:pt x="6928183" y="2880530"/>
                  <a:pt x="6694431" y="3197602"/>
                  <a:pt x="6380830" y="3166824"/>
                </a:cubicBezTo>
                <a:cubicBezTo>
                  <a:pt x="4738201" y="3193548"/>
                  <a:pt x="2916294" y="3081371"/>
                  <a:pt x="527815" y="3166824"/>
                </a:cubicBezTo>
                <a:cubicBezTo>
                  <a:pt x="258167" y="3151069"/>
                  <a:pt x="3631" y="2925434"/>
                  <a:pt x="0" y="2639009"/>
                </a:cubicBezTo>
                <a:cubicBezTo>
                  <a:pt x="28175" y="1768003"/>
                  <a:pt x="139458" y="1066212"/>
                  <a:pt x="0" y="527815"/>
                </a:cubicBezTo>
                <a:close/>
              </a:path>
            </a:pathLst>
          </a:custGeom>
          <a:solidFill>
            <a:srgbClr val="CCFFFF"/>
          </a:solidFill>
          <a:ln w="38100">
            <a:solidFill>
              <a:srgbClr val="002060"/>
            </a:solidFill>
            <a:extLst>
              <a:ext uri="{C807C97D-BFC1-408E-A445-0C87EB9F89A2}">
                <ask:lineSketchStyleProps xmlns:ask="http://schemas.microsoft.com/office/drawing/2018/sketchyshapes" sd="2350827238">
                  <a:prstGeom prst="roundRect">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600" i="1" dirty="0" err="1">
                <a:solidFill>
                  <a:srgbClr val="002060"/>
                </a:solidFill>
              </a:rPr>
              <a:t>Ôi</a:t>
            </a:r>
            <a:r>
              <a:rPr lang="en-US" sz="3600" i="1" dirty="0">
                <a:solidFill>
                  <a:srgbClr val="002060"/>
                </a:solidFill>
              </a:rPr>
              <a:t>! Doraemon </a:t>
            </a:r>
            <a:r>
              <a:rPr lang="en-US" sz="3600" i="1" dirty="0" err="1">
                <a:solidFill>
                  <a:srgbClr val="002060"/>
                </a:solidFill>
              </a:rPr>
              <a:t>cảm</a:t>
            </a:r>
            <a:r>
              <a:rPr lang="en-US" sz="3600" i="1" dirty="0">
                <a:solidFill>
                  <a:srgbClr val="002060"/>
                </a:solidFill>
              </a:rPr>
              <a:t> </a:t>
            </a:r>
            <a:r>
              <a:rPr lang="en-US" sz="3600" i="1" dirty="0" err="1">
                <a:solidFill>
                  <a:srgbClr val="002060"/>
                </a:solidFill>
              </a:rPr>
              <a:t>ơn</a:t>
            </a:r>
            <a:r>
              <a:rPr lang="en-US" sz="3600" i="1" dirty="0">
                <a:solidFill>
                  <a:srgbClr val="002060"/>
                </a:solidFill>
              </a:rPr>
              <a:t> </a:t>
            </a:r>
            <a:r>
              <a:rPr lang="en-US" sz="3600" i="1" dirty="0" err="1">
                <a:solidFill>
                  <a:srgbClr val="002060"/>
                </a:solidFill>
              </a:rPr>
              <a:t>các</a:t>
            </a:r>
            <a:r>
              <a:rPr lang="en-US" sz="3600" i="1" dirty="0">
                <a:solidFill>
                  <a:srgbClr val="002060"/>
                </a:solidFill>
              </a:rPr>
              <a:t> </a:t>
            </a:r>
            <a:r>
              <a:rPr lang="en-US" sz="3600" i="1" dirty="0" err="1">
                <a:solidFill>
                  <a:srgbClr val="002060"/>
                </a:solidFill>
              </a:rPr>
              <a:t>bạn</a:t>
            </a:r>
            <a:r>
              <a:rPr lang="en-US" sz="3600" i="1" dirty="0">
                <a:solidFill>
                  <a:srgbClr val="002060"/>
                </a:solidFill>
              </a:rPr>
              <a:t> </a:t>
            </a:r>
            <a:r>
              <a:rPr lang="en-US" sz="3600" i="1" dirty="0" err="1">
                <a:solidFill>
                  <a:srgbClr val="002060"/>
                </a:solidFill>
              </a:rPr>
              <a:t>rất</a:t>
            </a:r>
            <a:r>
              <a:rPr lang="en-US" sz="3600" i="1" dirty="0">
                <a:solidFill>
                  <a:srgbClr val="002060"/>
                </a:solidFill>
              </a:rPr>
              <a:t> </a:t>
            </a:r>
            <a:r>
              <a:rPr lang="en-US" sz="3600" i="1" dirty="0" err="1">
                <a:solidFill>
                  <a:srgbClr val="002060"/>
                </a:solidFill>
              </a:rPr>
              <a:t>nhiều</a:t>
            </a:r>
            <a:r>
              <a:rPr lang="en-US" sz="3600" i="1" dirty="0">
                <a:solidFill>
                  <a:srgbClr val="002060"/>
                </a:solidFill>
              </a:rPr>
              <a:t>. </a:t>
            </a:r>
            <a:r>
              <a:rPr lang="en-US" sz="3600" i="1" dirty="0" err="1">
                <a:solidFill>
                  <a:srgbClr val="002060"/>
                </a:solidFill>
              </a:rPr>
              <a:t>Nhờ</a:t>
            </a:r>
            <a:r>
              <a:rPr lang="en-US" sz="3600" i="1" dirty="0">
                <a:solidFill>
                  <a:srgbClr val="002060"/>
                </a:solidFill>
              </a:rPr>
              <a:t> </a:t>
            </a:r>
            <a:r>
              <a:rPr lang="en-US" sz="3600" i="1" dirty="0" err="1">
                <a:solidFill>
                  <a:srgbClr val="002060"/>
                </a:solidFill>
              </a:rPr>
              <a:t>các</a:t>
            </a:r>
            <a:r>
              <a:rPr lang="en-US" sz="3600" i="1" dirty="0">
                <a:solidFill>
                  <a:srgbClr val="002060"/>
                </a:solidFill>
              </a:rPr>
              <a:t> </a:t>
            </a:r>
            <a:r>
              <a:rPr lang="en-US" sz="3600" i="1" dirty="0" err="1">
                <a:solidFill>
                  <a:srgbClr val="002060"/>
                </a:solidFill>
              </a:rPr>
              <a:t>bạn</a:t>
            </a:r>
            <a:r>
              <a:rPr lang="en-US" sz="3600" i="1" dirty="0">
                <a:solidFill>
                  <a:srgbClr val="002060"/>
                </a:solidFill>
              </a:rPr>
              <a:t> </a:t>
            </a:r>
            <a:r>
              <a:rPr lang="en-US" sz="3600" i="1" dirty="0" err="1">
                <a:solidFill>
                  <a:srgbClr val="002060"/>
                </a:solidFill>
              </a:rPr>
              <a:t>mà</a:t>
            </a:r>
            <a:r>
              <a:rPr lang="en-US" sz="3600" i="1" dirty="0">
                <a:solidFill>
                  <a:srgbClr val="002060"/>
                </a:solidFill>
              </a:rPr>
              <a:t> </a:t>
            </a:r>
            <a:r>
              <a:rPr lang="en-US" sz="3600" i="1" dirty="0" err="1">
                <a:solidFill>
                  <a:srgbClr val="002060"/>
                </a:solidFill>
              </a:rPr>
              <a:t>những</a:t>
            </a:r>
            <a:r>
              <a:rPr lang="en-US" sz="3600" i="1" dirty="0">
                <a:solidFill>
                  <a:srgbClr val="002060"/>
                </a:solidFill>
              </a:rPr>
              <a:t> con </a:t>
            </a:r>
            <a:r>
              <a:rPr lang="en-US" sz="3600" i="1" dirty="0" err="1">
                <a:solidFill>
                  <a:srgbClr val="002060"/>
                </a:solidFill>
              </a:rPr>
              <a:t>chuột</a:t>
            </a:r>
            <a:r>
              <a:rPr lang="en-US" sz="3600" i="1" dirty="0">
                <a:solidFill>
                  <a:srgbClr val="002060"/>
                </a:solidFill>
              </a:rPr>
              <a:t> </a:t>
            </a:r>
            <a:r>
              <a:rPr lang="en-US" sz="3600" i="1" dirty="0" err="1">
                <a:solidFill>
                  <a:srgbClr val="002060"/>
                </a:solidFill>
              </a:rPr>
              <a:t>đáng</a:t>
            </a:r>
            <a:r>
              <a:rPr lang="en-US" sz="3600" i="1" dirty="0">
                <a:solidFill>
                  <a:srgbClr val="002060"/>
                </a:solidFill>
              </a:rPr>
              <a:t> </a:t>
            </a:r>
            <a:r>
              <a:rPr lang="en-US" sz="3600" i="1" dirty="0" err="1">
                <a:solidFill>
                  <a:srgbClr val="002060"/>
                </a:solidFill>
              </a:rPr>
              <a:t>ghét</a:t>
            </a:r>
            <a:r>
              <a:rPr lang="en-US" sz="3600" i="1" dirty="0">
                <a:solidFill>
                  <a:srgbClr val="002060"/>
                </a:solidFill>
              </a:rPr>
              <a:t> kia </a:t>
            </a:r>
            <a:r>
              <a:rPr lang="en-US" sz="3600" i="1" dirty="0" err="1">
                <a:solidFill>
                  <a:srgbClr val="002060"/>
                </a:solidFill>
              </a:rPr>
              <a:t>đã</a:t>
            </a:r>
            <a:r>
              <a:rPr lang="en-US" sz="3600" i="1" dirty="0">
                <a:solidFill>
                  <a:srgbClr val="002060"/>
                </a:solidFill>
              </a:rPr>
              <a:t> </a:t>
            </a:r>
            <a:r>
              <a:rPr lang="en-US" sz="3600" i="1" dirty="0" err="1">
                <a:solidFill>
                  <a:srgbClr val="002060"/>
                </a:solidFill>
              </a:rPr>
              <a:t>không</a:t>
            </a:r>
            <a:r>
              <a:rPr lang="en-US" sz="3600" i="1" dirty="0">
                <a:solidFill>
                  <a:srgbClr val="002060"/>
                </a:solidFill>
              </a:rPr>
              <a:t> </a:t>
            </a:r>
            <a:r>
              <a:rPr lang="en-US" sz="3600" i="1" dirty="0" err="1">
                <a:solidFill>
                  <a:srgbClr val="002060"/>
                </a:solidFill>
              </a:rPr>
              <a:t>ăn</a:t>
            </a:r>
            <a:r>
              <a:rPr lang="en-US" sz="3600" i="1" dirty="0">
                <a:solidFill>
                  <a:srgbClr val="002060"/>
                </a:solidFill>
              </a:rPr>
              <a:t> </a:t>
            </a:r>
            <a:r>
              <a:rPr lang="en-US" sz="3600" i="1" dirty="0" err="1">
                <a:solidFill>
                  <a:srgbClr val="002060"/>
                </a:solidFill>
              </a:rPr>
              <a:t>vụng</a:t>
            </a:r>
            <a:r>
              <a:rPr lang="en-US" sz="3600" i="1" dirty="0">
                <a:solidFill>
                  <a:srgbClr val="002060"/>
                </a:solidFill>
              </a:rPr>
              <a:t> bánh </a:t>
            </a:r>
            <a:r>
              <a:rPr lang="en-US" sz="3600" i="1" dirty="0" err="1">
                <a:solidFill>
                  <a:srgbClr val="002060"/>
                </a:solidFill>
              </a:rPr>
              <a:t>rán</a:t>
            </a:r>
            <a:r>
              <a:rPr lang="en-US" sz="3600" i="1" dirty="0">
                <a:solidFill>
                  <a:srgbClr val="002060"/>
                </a:solidFill>
              </a:rPr>
              <a:t> </a:t>
            </a:r>
            <a:r>
              <a:rPr lang="en-US" sz="3600" i="1" dirty="0" err="1">
                <a:solidFill>
                  <a:srgbClr val="002060"/>
                </a:solidFill>
              </a:rPr>
              <a:t>của</a:t>
            </a:r>
            <a:r>
              <a:rPr lang="en-US" sz="3600" i="1" dirty="0">
                <a:solidFill>
                  <a:srgbClr val="002060"/>
                </a:solidFill>
              </a:rPr>
              <a:t> </a:t>
            </a:r>
            <a:r>
              <a:rPr lang="en-US" sz="3600" i="1" dirty="0" err="1">
                <a:solidFill>
                  <a:srgbClr val="002060"/>
                </a:solidFill>
              </a:rPr>
              <a:t>tớ</a:t>
            </a:r>
            <a:r>
              <a:rPr lang="en-US" sz="3600" i="1" dirty="0">
                <a:solidFill>
                  <a:srgbClr val="002060"/>
                </a:solidFill>
              </a:rPr>
              <a:t>. </a:t>
            </a:r>
            <a:r>
              <a:rPr lang="en-US" sz="3600" i="1" dirty="0" err="1">
                <a:solidFill>
                  <a:srgbClr val="002060"/>
                </a:solidFill>
              </a:rPr>
              <a:t>Tớ</a:t>
            </a:r>
            <a:r>
              <a:rPr lang="en-US" sz="3600" i="1" dirty="0">
                <a:solidFill>
                  <a:srgbClr val="002060"/>
                </a:solidFill>
              </a:rPr>
              <a:t> </a:t>
            </a:r>
            <a:r>
              <a:rPr lang="en-US" sz="3600" i="1" dirty="0" err="1">
                <a:solidFill>
                  <a:srgbClr val="002060"/>
                </a:solidFill>
              </a:rPr>
              <a:t>sẽ</a:t>
            </a:r>
            <a:r>
              <a:rPr lang="en-US" sz="3600" i="1" dirty="0">
                <a:solidFill>
                  <a:srgbClr val="002060"/>
                </a:solidFill>
              </a:rPr>
              <a:t> chia </a:t>
            </a:r>
            <a:r>
              <a:rPr lang="en-US" sz="3600" i="1" dirty="0" err="1">
                <a:solidFill>
                  <a:srgbClr val="002060"/>
                </a:solidFill>
              </a:rPr>
              <a:t>cho</a:t>
            </a:r>
            <a:r>
              <a:rPr lang="en-US" sz="3600" i="1" dirty="0">
                <a:solidFill>
                  <a:srgbClr val="002060"/>
                </a:solidFill>
              </a:rPr>
              <a:t> </a:t>
            </a:r>
            <a:r>
              <a:rPr lang="en-US" sz="3600" i="1" dirty="0" err="1">
                <a:solidFill>
                  <a:srgbClr val="002060"/>
                </a:solidFill>
              </a:rPr>
              <a:t>các</a:t>
            </a:r>
            <a:r>
              <a:rPr lang="en-US" sz="3600" i="1" dirty="0">
                <a:solidFill>
                  <a:srgbClr val="002060"/>
                </a:solidFill>
              </a:rPr>
              <a:t> </a:t>
            </a:r>
            <a:r>
              <a:rPr lang="en-US" sz="3600" i="1" dirty="0" err="1">
                <a:solidFill>
                  <a:srgbClr val="002060"/>
                </a:solidFill>
              </a:rPr>
              <a:t>bạn</a:t>
            </a:r>
            <a:r>
              <a:rPr lang="en-US" sz="3600" i="1" dirty="0">
                <a:solidFill>
                  <a:srgbClr val="002060"/>
                </a:solidFill>
              </a:rPr>
              <a:t> </a:t>
            </a:r>
            <a:r>
              <a:rPr lang="en-US" sz="3600" i="1" dirty="0" err="1">
                <a:solidFill>
                  <a:srgbClr val="002060"/>
                </a:solidFill>
              </a:rPr>
              <a:t>một</a:t>
            </a:r>
            <a:r>
              <a:rPr lang="en-US" sz="3600" i="1" dirty="0">
                <a:solidFill>
                  <a:srgbClr val="002060"/>
                </a:solidFill>
              </a:rPr>
              <a:t> </a:t>
            </a:r>
            <a:r>
              <a:rPr lang="en-US" sz="3600" i="1" dirty="0" err="1">
                <a:solidFill>
                  <a:srgbClr val="002060"/>
                </a:solidFill>
              </a:rPr>
              <a:t>ít</a:t>
            </a:r>
            <a:r>
              <a:rPr lang="en-US" sz="3600" i="1" dirty="0">
                <a:solidFill>
                  <a:srgbClr val="002060"/>
                </a:solidFill>
              </a:rPr>
              <a:t> bánh </a:t>
            </a:r>
            <a:r>
              <a:rPr lang="en-US" sz="3600" i="1" dirty="0" err="1">
                <a:solidFill>
                  <a:srgbClr val="002060"/>
                </a:solidFill>
              </a:rPr>
              <a:t>rán</a:t>
            </a:r>
            <a:r>
              <a:rPr lang="en-US" sz="3600" i="1" dirty="0">
                <a:solidFill>
                  <a:srgbClr val="002060"/>
                </a:solidFill>
              </a:rPr>
              <a:t> </a:t>
            </a:r>
            <a:r>
              <a:rPr lang="en-US" sz="3600" i="1" dirty="0" err="1">
                <a:solidFill>
                  <a:srgbClr val="002060"/>
                </a:solidFill>
              </a:rPr>
              <a:t>nhé</a:t>
            </a:r>
            <a:r>
              <a:rPr lang="en-US" sz="3600" i="1" dirty="0">
                <a:solidFill>
                  <a:srgbClr val="002060"/>
                </a:solidFill>
              </a:rPr>
              <a:t>!!</a:t>
            </a:r>
          </a:p>
        </p:txBody>
      </p:sp>
      <p:pic>
        <p:nvPicPr>
          <p:cNvPr id="3076" name="Picture 4" descr="Tổng hợp ảnh Doremon PNG">
            <a:extLst>
              <a:ext uri="{FF2B5EF4-FFF2-40B4-BE49-F238E27FC236}">
                <a16:creationId xmlns:a16="http://schemas.microsoft.com/office/drawing/2014/main" id="{EDF12538-9C6A-7CC5-203F-451D53945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11355" y="2404298"/>
            <a:ext cx="4159789" cy="426268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5D8738A-ACD1-C649-15CF-3826737DEDBD}"/>
              </a:ext>
            </a:extLst>
          </p:cNvPr>
          <p:cNvGrpSpPr/>
          <p:nvPr/>
        </p:nvGrpSpPr>
        <p:grpSpPr>
          <a:xfrm>
            <a:off x="2914650" y="164767"/>
            <a:ext cx="6362700" cy="1938992"/>
            <a:chOff x="2019300" y="149496"/>
            <a:chExt cx="8153400" cy="1938992"/>
          </a:xfrm>
        </p:grpSpPr>
        <p:sp>
          <p:nvSpPr>
            <p:cNvPr id="13" name="TextBox 12">
              <a:extLst>
                <a:ext uri="{FF2B5EF4-FFF2-40B4-BE49-F238E27FC236}">
                  <a16:creationId xmlns:a16="http://schemas.microsoft.com/office/drawing/2014/main" id="{DBC32C34-F8D7-38DD-6EA3-8D6663CE2DE0}"/>
                </a:ext>
              </a:extLst>
            </p:cNvPr>
            <p:cNvSpPr txBox="1"/>
            <p:nvPr/>
          </p:nvSpPr>
          <p:spPr>
            <a:xfrm>
              <a:off x="2019300" y="149496"/>
              <a:ext cx="8153400" cy="1938992"/>
            </a:xfrm>
            <a:prstGeom prst="rect">
              <a:avLst/>
            </a:prstGeom>
            <a:noFill/>
          </p:spPr>
          <p:txBody>
            <a:bodyPr wrap="square">
              <a:spAutoFit/>
            </a:bodyPr>
            <a:lstStyle/>
            <a:p>
              <a:pPr algn="ctr"/>
              <a:r>
                <a:rPr lang="en-US" sz="6000" b="1" dirty="0">
                  <a:ln w="254000">
                    <a:solidFill>
                      <a:schemeClr val="bg1"/>
                    </a:solidFill>
                  </a:ln>
                  <a:solidFill>
                    <a:srgbClr val="FF0000"/>
                  </a:solidFill>
                  <a:latin typeface="UVN Banh Mi" pitchFamily="2" charset="0"/>
                  <a:cs typeface="Times New Roman" pitchFamily="18" charset="0"/>
                </a:rPr>
                <a:t>DORAEMON VÀ CHIẾC BÁNH RÁN</a:t>
              </a:r>
            </a:p>
          </p:txBody>
        </p:sp>
        <p:sp>
          <p:nvSpPr>
            <p:cNvPr id="8" name="TextBox 7">
              <a:extLst>
                <a:ext uri="{FF2B5EF4-FFF2-40B4-BE49-F238E27FC236}">
                  <a16:creationId xmlns:a16="http://schemas.microsoft.com/office/drawing/2014/main" id="{6F1D70AD-25A5-CABA-5EFC-932036C39C2E}"/>
                </a:ext>
              </a:extLst>
            </p:cNvPr>
            <p:cNvSpPr txBox="1"/>
            <p:nvPr/>
          </p:nvSpPr>
          <p:spPr>
            <a:xfrm>
              <a:off x="2019300" y="149496"/>
              <a:ext cx="8153400" cy="1938992"/>
            </a:xfrm>
            <a:prstGeom prst="rect">
              <a:avLst/>
            </a:prstGeom>
            <a:noFill/>
          </p:spPr>
          <p:txBody>
            <a:bodyPr wrap="square">
              <a:spAutoFit/>
            </a:bodyPr>
            <a:lstStyle/>
            <a:p>
              <a:pPr algn="ctr"/>
              <a:r>
                <a:rPr lang="en-US" sz="6000" b="1" dirty="0">
                  <a:ln w="38100">
                    <a:solidFill>
                      <a:srgbClr val="002060"/>
                    </a:solidFill>
                  </a:ln>
                  <a:solidFill>
                    <a:srgbClr val="CCFFFF"/>
                  </a:solidFill>
                  <a:latin typeface="UVN Banh Mi" pitchFamily="2" charset="0"/>
                  <a:cs typeface="Times New Roman" pitchFamily="18" charset="0"/>
                </a:rPr>
                <a:t>DORAEMON VÀ CHIẾC BÁNH RÁN</a:t>
              </a:r>
            </a:p>
          </p:txBody>
        </p:sp>
      </p:grpSp>
    </p:spTree>
    <p:extLst>
      <p:ext uri="{BB962C8B-B14F-4D97-AF65-F5344CB8AC3E}">
        <p14:creationId xmlns:p14="http://schemas.microsoft.com/office/powerpoint/2010/main" val="202060548"/>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1000" b="-31000"/>
          </a:stretch>
        </a:blipFill>
        <a:effectLst/>
      </p:bgPr>
    </p:bg>
    <p:spTree>
      <p:nvGrpSpPr>
        <p:cNvPr id="1" name=""/>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B98954F1-69D8-D518-9623-D5DCCAA1D42B}"/>
              </a:ext>
            </a:extLst>
          </p:cNvPr>
          <p:cNvSpPr/>
          <p:nvPr/>
        </p:nvSpPr>
        <p:spPr>
          <a:xfrm>
            <a:off x="152400" y="51458"/>
            <a:ext cx="8763000" cy="4724400"/>
          </a:xfrm>
          <a:custGeom>
            <a:avLst/>
            <a:gdLst>
              <a:gd name="connsiteX0" fmla="*/ 791104 w 8763000"/>
              <a:gd name="connsiteY0" fmla="*/ 1571519 h 4724400"/>
              <a:gd name="connsiteX1" fmla="*/ 1140609 w 8763000"/>
              <a:gd name="connsiteY1" fmla="*/ 755357 h 4724400"/>
              <a:gd name="connsiteX2" fmla="*/ 2840875 w 8763000"/>
              <a:gd name="connsiteY2" fmla="*/ 568896 h 4724400"/>
              <a:gd name="connsiteX3" fmla="*/ 4555137 w 8763000"/>
              <a:gd name="connsiteY3" fmla="*/ 375327 h 4724400"/>
              <a:gd name="connsiteX4" fmla="*/ 5223113 w 8763000"/>
              <a:gd name="connsiteY4" fmla="*/ 21872 h 4724400"/>
              <a:gd name="connsiteX5" fmla="*/ 6051541 w 8763000"/>
              <a:gd name="connsiteY5" fmla="*/ 271324 h 4724400"/>
              <a:gd name="connsiteX6" fmla="*/ 7193571 w 8763000"/>
              <a:gd name="connsiteY6" fmla="*/ 75459 h 4724400"/>
              <a:gd name="connsiteX7" fmla="*/ 7772699 w 8763000"/>
              <a:gd name="connsiteY7" fmla="*/ 609797 h 4724400"/>
              <a:gd name="connsiteX8" fmla="*/ 8515932 w 8763000"/>
              <a:gd name="connsiteY8" fmla="*/ 1128387 h 4724400"/>
              <a:gd name="connsiteX9" fmla="*/ 8482665 w 8763000"/>
              <a:gd name="connsiteY9" fmla="*/ 1690722 h 4724400"/>
              <a:gd name="connsiteX10" fmla="*/ 8725676 w 8763000"/>
              <a:gd name="connsiteY10" fmla="*/ 2550519 h 4724400"/>
              <a:gd name="connsiteX11" fmla="*/ 7587297 w 8763000"/>
              <a:gd name="connsiteY11" fmla="*/ 3303143 h 4724400"/>
              <a:gd name="connsiteX12" fmla="*/ 7179777 w 8763000"/>
              <a:gd name="connsiteY12" fmla="*/ 3948045 h 4724400"/>
              <a:gd name="connsiteX13" fmla="*/ 5792302 w 8763000"/>
              <a:gd name="connsiteY13" fmla="*/ 4026129 h 4724400"/>
              <a:gd name="connsiteX14" fmla="*/ 4800785 w 8763000"/>
              <a:gd name="connsiteY14" fmla="*/ 4714120 h 4724400"/>
              <a:gd name="connsiteX15" fmla="*/ 3342922 w 8763000"/>
              <a:gd name="connsiteY15" fmla="*/ 4294173 h 4724400"/>
              <a:gd name="connsiteX16" fmla="*/ 1177325 w 8763000"/>
              <a:gd name="connsiteY16" fmla="*/ 3879257 h 4724400"/>
              <a:gd name="connsiteX17" fmla="*/ 225160 w 8763000"/>
              <a:gd name="connsiteY17" fmla="*/ 3417534 h 4724400"/>
              <a:gd name="connsiteX18" fmla="*/ 428616 w 8763000"/>
              <a:gd name="connsiteY18" fmla="*/ 2794285 h 4724400"/>
              <a:gd name="connsiteX19" fmla="*/ -1015 w 8763000"/>
              <a:gd name="connsiteY19" fmla="*/ 2154851 h 4724400"/>
              <a:gd name="connsiteX20" fmla="*/ 783598 w 8763000"/>
              <a:gd name="connsiteY20" fmla="*/ 1586501 h 4724400"/>
              <a:gd name="connsiteX21" fmla="*/ 791104 w 8763000"/>
              <a:gd name="connsiteY21" fmla="*/ 1571519 h 4724400"/>
              <a:gd name="connsiteX0" fmla="*/ 951962 w 8763000"/>
              <a:gd name="connsiteY0" fmla="*/ 2862745 h 4724400"/>
              <a:gd name="connsiteX1" fmla="*/ 438150 w 8763000"/>
              <a:gd name="connsiteY1" fmla="*/ 2775585 h 4724400"/>
              <a:gd name="connsiteX2" fmla="*/ 1405325 w 8763000"/>
              <a:gd name="connsiteY2" fmla="*/ 3816593 h 4724400"/>
              <a:gd name="connsiteX3" fmla="*/ 1180570 w 8763000"/>
              <a:gd name="connsiteY3" fmla="*/ 3858260 h 4724400"/>
              <a:gd name="connsiteX4" fmla="*/ 3342516 w 8763000"/>
              <a:gd name="connsiteY4" fmla="*/ 4274925 h 4724400"/>
              <a:gd name="connsiteX5" fmla="*/ 3207014 w 8763000"/>
              <a:gd name="connsiteY5" fmla="*/ 4084637 h 4724400"/>
              <a:gd name="connsiteX6" fmla="*/ 5847476 w 8763000"/>
              <a:gd name="connsiteY6" fmla="*/ 3800407 h 4724400"/>
              <a:gd name="connsiteX7" fmla="*/ 5793316 w 8763000"/>
              <a:gd name="connsiteY7" fmla="*/ 4009178 h 4724400"/>
              <a:gd name="connsiteX8" fmla="*/ 6922972 w 8763000"/>
              <a:gd name="connsiteY8" fmla="*/ 2510274 h 4724400"/>
              <a:gd name="connsiteX9" fmla="*/ 7582429 w 8763000"/>
              <a:gd name="connsiteY9" fmla="*/ 3290675 h 4724400"/>
              <a:gd name="connsiteX10" fmla="*/ 8478608 w 8763000"/>
              <a:gd name="connsiteY10" fmla="*/ 1679130 h 4724400"/>
              <a:gd name="connsiteX11" fmla="*/ 8184885 w 8763000"/>
              <a:gd name="connsiteY11" fmla="*/ 1971780 h 4724400"/>
              <a:gd name="connsiteX12" fmla="*/ 7773916 w 8763000"/>
              <a:gd name="connsiteY12" fmla="*/ 593393 h 4724400"/>
              <a:gd name="connsiteX13" fmla="*/ 7789333 w 8763000"/>
              <a:gd name="connsiteY13" fmla="*/ 731625 h 4724400"/>
              <a:gd name="connsiteX14" fmla="*/ 5898391 w 8763000"/>
              <a:gd name="connsiteY14" fmla="*/ 432195 h 4724400"/>
              <a:gd name="connsiteX15" fmla="*/ 6048904 w 8763000"/>
              <a:gd name="connsiteY15" fmla="*/ 255905 h 4724400"/>
              <a:gd name="connsiteX16" fmla="*/ 4491240 w 8763000"/>
              <a:gd name="connsiteY16" fmla="*/ 516184 h 4724400"/>
              <a:gd name="connsiteX17" fmla="*/ 4564062 w 8763000"/>
              <a:gd name="connsiteY17" fmla="*/ 364172 h 4724400"/>
              <a:gd name="connsiteX18" fmla="*/ 2839861 w 8763000"/>
              <a:gd name="connsiteY18" fmla="*/ 567802 h 4724400"/>
              <a:gd name="connsiteX19" fmla="*/ 3103562 w 8763000"/>
              <a:gd name="connsiteY19" fmla="*/ 715221 h 4724400"/>
              <a:gd name="connsiteX20" fmla="*/ 837150 w 8763000"/>
              <a:gd name="connsiteY20" fmla="*/ 1726702 h 4724400"/>
              <a:gd name="connsiteX21" fmla="*/ 791104 w 8763000"/>
              <a:gd name="connsiteY21" fmla="*/ 1571519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63000" h="4724400" fill="none" extrusionOk="0">
                <a:moveTo>
                  <a:pt x="791104" y="1571519"/>
                </a:moveTo>
                <a:cubicBezTo>
                  <a:pt x="783488" y="1335742"/>
                  <a:pt x="799622" y="998199"/>
                  <a:pt x="1140609" y="755357"/>
                </a:cubicBezTo>
                <a:cubicBezTo>
                  <a:pt x="1579822" y="366785"/>
                  <a:pt x="2266292" y="330644"/>
                  <a:pt x="2840875" y="568896"/>
                </a:cubicBezTo>
                <a:cubicBezTo>
                  <a:pt x="3130054" y="-50595"/>
                  <a:pt x="4001529" y="-89791"/>
                  <a:pt x="4555137" y="375327"/>
                </a:cubicBezTo>
                <a:cubicBezTo>
                  <a:pt x="4716189" y="155782"/>
                  <a:pt x="4980610" y="34525"/>
                  <a:pt x="5223113" y="21872"/>
                </a:cubicBezTo>
                <a:cubicBezTo>
                  <a:pt x="5507302" y="2223"/>
                  <a:pt x="5845972" y="55128"/>
                  <a:pt x="6051541" y="271324"/>
                </a:cubicBezTo>
                <a:cubicBezTo>
                  <a:pt x="6402386" y="52432"/>
                  <a:pt x="6867606" y="7912"/>
                  <a:pt x="7193571" y="75459"/>
                </a:cubicBezTo>
                <a:cubicBezTo>
                  <a:pt x="7482299" y="171237"/>
                  <a:pt x="7681197" y="400793"/>
                  <a:pt x="7772699" y="609797"/>
                </a:cubicBezTo>
                <a:cubicBezTo>
                  <a:pt x="8163819" y="680389"/>
                  <a:pt x="8390895" y="833397"/>
                  <a:pt x="8515932" y="1128387"/>
                </a:cubicBezTo>
                <a:cubicBezTo>
                  <a:pt x="8603896" y="1330402"/>
                  <a:pt x="8550323" y="1520970"/>
                  <a:pt x="8482665" y="1690722"/>
                </a:cubicBezTo>
                <a:cubicBezTo>
                  <a:pt x="8663588" y="1944179"/>
                  <a:pt x="8862631" y="2282948"/>
                  <a:pt x="8725676" y="2550519"/>
                </a:cubicBezTo>
                <a:cubicBezTo>
                  <a:pt x="8622904" y="2929420"/>
                  <a:pt x="8063871" y="3149927"/>
                  <a:pt x="7587297" y="3303143"/>
                </a:cubicBezTo>
                <a:cubicBezTo>
                  <a:pt x="7593137" y="3536609"/>
                  <a:pt x="7436938" y="3773568"/>
                  <a:pt x="7179777" y="3948045"/>
                </a:cubicBezTo>
                <a:cubicBezTo>
                  <a:pt x="6825448" y="4258318"/>
                  <a:pt x="6243966" y="4270985"/>
                  <a:pt x="5792302" y="4026129"/>
                </a:cubicBezTo>
                <a:cubicBezTo>
                  <a:pt x="5697253" y="4428564"/>
                  <a:pt x="5230468" y="4663662"/>
                  <a:pt x="4800785" y="4714120"/>
                </a:cubicBezTo>
                <a:cubicBezTo>
                  <a:pt x="4230440" y="4801120"/>
                  <a:pt x="3635682" y="4662566"/>
                  <a:pt x="3342922" y="4294173"/>
                </a:cubicBezTo>
                <a:cubicBezTo>
                  <a:pt x="2748110" y="4545874"/>
                  <a:pt x="1589823" y="4436267"/>
                  <a:pt x="1177325" y="3879257"/>
                </a:cubicBezTo>
                <a:cubicBezTo>
                  <a:pt x="717121" y="3964947"/>
                  <a:pt x="266714" y="3726823"/>
                  <a:pt x="225160" y="3417534"/>
                </a:cubicBezTo>
                <a:cubicBezTo>
                  <a:pt x="141192" y="3187138"/>
                  <a:pt x="229721" y="2938950"/>
                  <a:pt x="428616" y="2794285"/>
                </a:cubicBezTo>
                <a:cubicBezTo>
                  <a:pt x="159631" y="2659072"/>
                  <a:pt x="8774" y="2435791"/>
                  <a:pt x="-1015" y="2154851"/>
                </a:cubicBezTo>
                <a:cubicBezTo>
                  <a:pt x="23924" y="1763808"/>
                  <a:pt x="372804" y="1599001"/>
                  <a:pt x="783598" y="1586501"/>
                </a:cubicBezTo>
                <a:cubicBezTo>
                  <a:pt x="786856" y="1582149"/>
                  <a:pt x="788548" y="1576512"/>
                  <a:pt x="791104" y="1571519"/>
                </a:cubicBezTo>
                <a:close/>
              </a:path>
              <a:path w="8763000" h="4724400" fill="none" extrusionOk="0">
                <a:moveTo>
                  <a:pt x="951962" y="2862745"/>
                </a:moveTo>
                <a:cubicBezTo>
                  <a:pt x="741717" y="2880390"/>
                  <a:pt x="613161" y="2817162"/>
                  <a:pt x="438150" y="2775585"/>
                </a:cubicBezTo>
                <a:moveTo>
                  <a:pt x="1405325" y="3816593"/>
                </a:moveTo>
                <a:cubicBezTo>
                  <a:pt x="1333636" y="3824365"/>
                  <a:pt x="1262373" y="3853525"/>
                  <a:pt x="1180570" y="3858260"/>
                </a:cubicBezTo>
                <a:moveTo>
                  <a:pt x="3342516" y="4274925"/>
                </a:moveTo>
                <a:cubicBezTo>
                  <a:pt x="3296546" y="4212976"/>
                  <a:pt x="3243748" y="4156849"/>
                  <a:pt x="3207014" y="4084637"/>
                </a:cubicBezTo>
                <a:moveTo>
                  <a:pt x="5847476" y="3800407"/>
                </a:moveTo>
                <a:cubicBezTo>
                  <a:pt x="5837720" y="3870848"/>
                  <a:pt x="5822730" y="3951883"/>
                  <a:pt x="5793316" y="4009178"/>
                </a:cubicBezTo>
                <a:moveTo>
                  <a:pt x="6922972" y="2510274"/>
                </a:moveTo>
                <a:cubicBezTo>
                  <a:pt x="7381916" y="2677085"/>
                  <a:pt x="7560381" y="2946381"/>
                  <a:pt x="7582429" y="3290675"/>
                </a:cubicBezTo>
                <a:moveTo>
                  <a:pt x="8478608" y="1679130"/>
                </a:moveTo>
                <a:cubicBezTo>
                  <a:pt x="8409609" y="1797515"/>
                  <a:pt x="8311650" y="1902267"/>
                  <a:pt x="8184885" y="1971780"/>
                </a:cubicBezTo>
                <a:moveTo>
                  <a:pt x="7773916" y="593393"/>
                </a:moveTo>
                <a:cubicBezTo>
                  <a:pt x="7779172" y="633164"/>
                  <a:pt x="7785703" y="677364"/>
                  <a:pt x="7789333" y="731625"/>
                </a:cubicBezTo>
                <a:moveTo>
                  <a:pt x="5898391" y="432195"/>
                </a:moveTo>
                <a:cubicBezTo>
                  <a:pt x="5948089" y="380866"/>
                  <a:pt x="5972365" y="303775"/>
                  <a:pt x="6048904" y="255905"/>
                </a:cubicBezTo>
                <a:moveTo>
                  <a:pt x="4491240" y="516184"/>
                </a:moveTo>
                <a:cubicBezTo>
                  <a:pt x="4511408" y="451545"/>
                  <a:pt x="4531103" y="405679"/>
                  <a:pt x="4564062" y="364172"/>
                </a:cubicBezTo>
                <a:moveTo>
                  <a:pt x="2839861" y="567802"/>
                </a:moveTo>
                <a:cubicBezTo>
                  <a:pt x="2930220" y="602783"/>
                  <a:pt x="3022496" y="667919"/>
                  <a:pt x="3103562" y="715221"/>
                </a:cubicBezTo>
                <a:moveTo>
                  <a:pt x="837150" y="1726702"/>
                </a:moveTo>
                <a:cubicBezTo>
                  <a:pt x="819149" y="1681636"/>
                  <a:pt x="799191" y="1611927"/>
                  <a:pt x="791104" y="1571519"/>
                </a:cubicBezTo>
              </a:path>
              <a:path w="8763000" h="4724400" stroke="0" extrusionOk="0">
                <a:moveTo>
                  <a:pt x="791104" y="1571519"/>
                </a:moveTo>
                <a:cubicBezTo>
                  <a:pt x="669086" y="1273189"/>
                  <a:pt x="807633" y="934778"/>
                  <a:pt x="1140609" y="755357"/>
                </a:cubicBezTo>
                <a:cubicBezTo>
                  <a:pt x="1637766" y="333545"/>
                  <a:pt x="2365711" y="436380"/>
                  <a:pt x="2840875" y="568896"/>
                </a:cubicBezTo>
                <a:cubicBezTo>
                  <a:pt x="3221572" y="31982"/>
                  <a:pt x="4045243" y="50746"/>
                  <a:pt x="4555137" y="375327"/>
                </a:cubicBezTo>
                <a:cubicBezTo>
                  <a:pt x="4740438" y="198864"/>
                  <a:pt x="4950755" y="60129"/>
                  <a:pt x="5223113" y="21872"/>
                </a:cubicBezTo>
                <a:cubicBezTo>
                  <a:pt x="5536022" y="24266"/>
                  <a:pt x="5869372" y="106996"/>
                  <a:pt x="6051541" y="271324"/>
                </a:cubicBezTo>
                <a:cubicBezTo>
                  <a:pt x="6283642" y="68317"/>
                  <a:pt x="6777537" y="-102974"/>
                  <a:pt x="7193571" y="75459"/>
                </a:cubicBezTo>
                <a:cubicBezTo>
                  <a:pt x="7514540" y="165244"/>
                  <a:pt x="7716379" y="403744"/>
                  <a:pt x="7772699" y="609797"/>
                </a:cubicBezTo>
                <a:cubicBezTo>
                  <a:pt x="8079949" y="685383"/>
                  <a:pt x="8347948" y="907006"/>
                  <a:pt x="8515932" y="1128387"/>
                </a:cubicBezTo>
                <a:cubicBezTo>
                  <a:pt x="8620661" y="1301549"/>
                  <a:pt x="8613674" y="1482034"/>
                  <a:pt x="8482665" y="1690722"/>
                </a:cubicBezTo>
                <a:cubicBezTo>
                  <a:pt x="8775682" y="1959000"/>
                  <a:pt x="8832458" y="2257463"/>
                  <a:pt x="8725676" y="2550519"/>
                </a:cubicBezTo>
                <a:cubicBezTo>
                  <a:pt x="8581504" y="2957419"/>
                  <a:pt x="8105419" y="3194091"/>
                  <a:pt x="7587297" y="3303143"/>
                </a:cubicBezTo>
                <a:cubicBezTo>
                  <a:pt x="7567738" y="3553315"/>
                  <a:pt x="7487393" y="3754608"/>
                  <a:pt x="7179777" y="3948045"/>
                </a:cubicBezTo>
                <a:cubicBezTo>
                  <a:pt x="6781605" y="4213277"/>
                  <a:pt x="6305899" y="4209675"/>
                  <a:pt x="5792302" y="4026129"/>
                </a:cubicBezTo>
                <a:cubicBezTo>
                  <a:pt x="5742536" y="4357397"/>
                  <a:pt x="5300951" y="4565992"/>
                  <a:pt x="4800785" y="4714120"/>
                </a:cubicBezTo>
                <a:cubicBezTo>
                  <a:pt x="4145838" y="4758354"/>
                  <a:pt x="3704714" y="4651002"/>
                  <a:pt x="3342922" y="4294173"/>
                </a:cubicBezTo>
                <a:cubicBezTo>
                  <a:pt x="2688781" y="4687755"/>
                  <a:pt x="1573355" y="4388900"/>
                  <a:pt x="1177325" y="3879257"/>
                </a:cubicBezTo>
                <a:cubicBezTo>
                  <a:pt x="701967" y="3859871"/>
                  <a:pt x="410244" y="3758274"/>
                  <a:pt x="225160" y="3417534"/>
                </a:cubicBezTo>
                <a:cubicBezTo>
                  <a:pt x="177176" y="3226075"/>
                  <a:pt x="177843" y="2973421"/>
                  <a:pt x="428616" y="2794285"/>
                </a:cubicBezTo>
                <a:cubicBezTo>
                  <a:pt x="117506" y="2694476"/>
                  <a:pt x="-34870" y="2359834"/>
                  <a:pt x="-1015" y="2154851"/>
                </a:cubicBezTo>
                <a:cubicBezTo>
                  <a:pt x="8995" y="1769566"/>
                  <a:pt x="375206" y="1628042"/>
                  <a:pt x="783598" y="1586501"/>
                </a:cubicBezTo>
                <a:cubicBezTo>
                  <a:pt x="785878" y="1581010"/>
                  <a:pt x="787955" y="1577391"/>
                  <a:pt x="791104" y="1571519"/>
                </a:cubicBezTo>
                <a:close/>
              </a:path>
              <a:path w="8763000" h="4724400" fill="none" stroke="0" extrusionOk="0">
                <a:moveTo>
                  <a:pt x="951962" y="2862745"/>
                </a:moveTo>
                <a:cubicBezTo>
                  <a:pt x="764754" y="2889478"/>
                  <a:pt x="606353" y="2833993"/>
                  <a:pt x="438150" y="2775585"/>
                </a:cubicBezTo>
                <a:moveTo>
                  <a:pt x="1405325" y="3816593"/>
                </a:moveTo>
                <a:cubicBezTo>
                  <a:pt x="1340551" y="3843143"/>
                  <a:pt x="1245195" y="3863841"/>
                  <a:pt x="1180570" y="3858260"/>
                </a:cubicBezTo>
                <a:moveTo>
                  <a:pt x="3342516" y="4274925"/>
                </a:moveTo>
                <a:cubicBezTo>
                  <a:pt x="3292669" y="4208267"/>
                  <a:pt x="3244199" y="4158644"/>
                  <a:pt x="3207014" y="4084637"/>
                </a:cubicBezTo>
                <a:moveTo>
                  <a:pt x="5847476" y="3800407"/>
                </a:moveTo>
                <a:cubicBezTo>
                  <a:pt x="5832286" y="3872219"/>
                  <a:pt x="5822983" y="3939843"/>
                  <a:pt x="5793316" y="4009178"/>
                </a:cubicBezTo>
                <a:moveTo>
                  <a:pt x="6922972" y="2510274"/>
                </a:moveTo>
                <a:cubicBezTo>
                  <a:pt x="7341772" y="2608542"/>
                  <a:pt x="7525130" y="2921116"/>
                  <a:pt x="7582429" y="3290675"/>
                </a:cubicBezTo>
                <a:moveTo>
                  <a:pt x="8478608" y="1679130"/>
                </a:moveTo>
                <a:cubicBezTo>
                  <a:pt x="8403812" y="1787886"/>
                  <a:pt x="8281714" y="1900081"/>
                  <a:pt x="8184885" y="1971780"/>
                </a:cubicBezTo>
                <a:moveTo>
                  <a:pt x="7773916" y="593393"/>
                </a:moveTo>
                <a:cubicBezTo>
                  <a:pt x="7784758" y="631147"/>
                  <a:pt x="7795967" y="676629"/>
                  <a:pt x="7789333" y="731625"/>
                </a:cubicBezTo>
                <a:moveTo>
                  <a:pt x="5898391" y="432195"/>
                </a:moveTo>
                <a:cubicBezTo>
                  <a:pt x="5937913" y="382400"/>
                  <a:pt x="5997117" y="318541"/>
                  <a:pt x="6048904" y="255905"/>
                </a:cubicBezTo>
                <a:moveTo>
                  <a:pt x="4491240" y="516184"/>
                </a:moveTo>
                <a:cubicBezTo>
                  <a:pt x="4509690" y="463201"/>
                  <a:pt x="4525360" y="412223"/>
                  <a:pt x="4564062" y="364172"/>
                </a:cubicBezTo>
                <a:moveTo>
                  <a:pt x="2839861" y="567802"/>
                </a:moveTo>
                <a:cubicBezTo>
                  <a:pt x="2947511" y="594119"/>
                  <a:pt x="3040413" y="644711"/>
                  <a:pt x="3103562" y="715221"/>
                </a:cubicBezTo>
                <a:moveTo>
                  <a:pt x="837150" y="1726702"/>
                </a:moveTo>
                <a:cubicBezTo>
                  <a:pt x="813355" y="1677362"/>
                  <a:pt x="799552" y="1624602"/>
                  <a:pt x="791104" y="1571519"/>
                </a:cubicBezTo>
              </a:path>
            </a:pathLst>
          </a:custGeom>
          <a:solidFill>
            <a:schemeClr val="lt1"/>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74A5151A-DF4D-DD50-7288-9355E3E2F4AD}"/>
              </a:ext>
            </a:extLst>
          </p:cNvPr>
          <p:cNvSpPr txBox="1"/>
          <p:nvPr/>
        </p:nvSpPr>
        <p:spPr>
          <a:xfrm>
            <a:off x="876300" y="1392897"/>
            <a:ext cx="7660786" cy="1862048"/>
          </a:xfrm>
          <a:prstGeom prst="rect">
            <a:avLst/>
          </a:prstGeom>
          <a:noFill/>
        </p:spPr>
        <p:txBody>
          <a:bodyPr wrap="square" rtlCol="0">
            <a:spAutoFit/>
          </a:bodyPr>
          <a:lstStyle/>
          <a:p>
            <a:pPr algn="ctr"/>
            <a:r>
              <a:rPr lang="en-US" sz="11500" b="1" spc="-15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LUYỆN TẬP</a:t>
            </a:r>
            <a:endParaRPr lang="en-US" sz="115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7" name="TextBox 6">
            <a:extLst>
              <a:ext uri="{FF2B5EF4-FFF2-40B4-BE49-F238E27FC236}">
                <a16:creationId xmlns:a16="http://schemas.microsoft.com/office/drawing/2014/main" id="{97548128-B544-3AC1-301F-1813CC8E4735}"/>
              </a:ext>
            </a:extLst>
          </p:cNvPr>
          <p:cNvSpPr txBox="1"/>
          <p:nvPr/>
        </p:nvSpPr>
        <p:spPr>
          <a:xfrm>
            <a:off x="644236" y="1392897"/>
            <a:ext cx="8124914" cy="1862048"/>
          </a:xfrm>
          <a:prstGeom prst="rect">
            <a:avLst/>
          </a:prstGeom>
          <a:noFill/>
        </p:spPr>
        <p:txBody>
          <a:bodyPr wrap="square" rtlCol="0">
            <a:spAutoFit/>
          </a:bodyPr>
          <a:lstStyle/>
          <a:p>
            <a:pPr algn="ctr"/>
            <a:r>
              <a:rPr lang="en-US" sz="11500" b="1" spc="-150" dirty="0" err="1">
                <a:ln w="28575">
                  <a:solidFill>
                    <a:srgbClr val="002060"/>
                  </a:solidFill>
                  <a:prstDash val="solid"/>
                </a:ln>
                <a:solidFill>
                  <a:srgbClr val="66FF99"/>
                </a:solidFill>
                <a:effectLst>
                  <a:outerShdw blurRad="12700" dist="38100" dir="2700000" algn="tl" rotWithShape="0">
                    <a:schemeClr val="accent5">
                      <a:lumMod val="60000"/>
                      <a:lumOff val="40000"/>
                    </a:schemeClr>
                  </a:outerShdw>
                </a:effectLst>
                <a:latin typeface="UTM Cookies" panose="02040603050506020204" pitchFamily="18" charset="0"/>
              </a:rPr>
              <a:t>L</a:t>
            </a:r>
            <a:r>
              <a:rPr lang="en-US" sz="115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U</a:t>
            </a:r>
            <a:r>
              <a:rPr lang="en-US" sz="11500" b="1" spc="-150" dirty="0" err="1">
                <a:ln w="28575">
                  <a:solidFill>
                    <a:srgbClr val="002060"/>
                  </a:solidFill>
                  <a:prstDash val="solid"/>
                </a:ln>
                <a:solidFill>
                  <a:srgbClr val="C997D3"/>
                </a:solidFill>
                <a:effectLst>
                  <a:outerShdw blurRad="12700" dist="38100" dir="2700000" algn="tl" rotWithShape="0">
                    <a:schemeClr val="accent5">
                      <a:lumMod val="60000"/>
                      <a:lumOff val="40000"/>
                    </a:schemeClr>
                  </a:outerShdw>
                </a:effectLst>
                <a:latin typeface="UTM Cookies" panose="02040603050506020204" pitchFamily="18" charset="0"/>
              </a:rPr>
              <a:t>Y</a:t>
            </a:r>
            <a:r>
              <a:rPr lang="en-US" sz="11500" b="1" spc="-150" dirty="0" err="1">
                <a:ln w="28575">
                  <a:solidFill>
                    <a:srgbClr val="002060"/>
                  </a:solidFill>
                  <a:prstDash val="solid"/>
                </a:ln>
                <a:solidFill>
                  <a:srgbClr val="F8A584"/>
                </a:solidFill>
                <a:effectLst>
                  <a:outerShdw blurRad="12700" dist="38100" dir="2700000" algn="tl" rotWithShape="0">
                    <a:schemeClr val="accent5">
                      <a:lumMod val="60000"/>
                      <a:lumOff val="40000"/>
                    </a:schemeClr>
                  </a:outerShdw>
                </a:effectLst>
                <a:latin typeface="UTM Cookies" panose="02040603050506020204" pitchFamily="18" charset="0"/>
              </a:rPr>
              <a:t>Ệ</a:t>
            </a:r>
            <a:r>
              <a:rPr lang="en-US" sz="11500" b="1" spc="-150"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115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15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T</a:t>
            </a:r>
            <a:r>
              <a:rPr lang="en-US" sz="11500" b="1" spc="-150" dirty="0" err="1">
                <a:ln w="28575">
                  <a:solidFill>
                    <a:srgbClr val="002060"/>
                  </a:solidFill>
                  <a:prstDash val="solid"/>
                </a:ln>
                <a:solidFill>
                  <a:srgbClr val="66FF99"/>
                </a:solidFill>
                <a:effectLst>
                  <a:outerShdw blurRad="12700" dist="38100" dir="2700000" algn="tl" rotWithShape="0">
                    <a:schemeClr val="accent5">
                      <a:lumMod val="60000"/>
                      <a:lumOff val="40000"/>
                    </a:schemeClr>
                  </a:outerShdw>
                </a:effectLst>
                <a:latin typeface="UTM Cookies" panose="02040603050506020204" pitchFamily="18" charset="0"/>
              </a:rPr>
              <a:t>Ậ</a:t>
            </a:r>
            <a:r>
              <a:rPr lang="en-US" sz="11500" b="1" spc="-150"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P</a:t>
            </a:r>
            <a:endParaRPr lang="en-US" sz="11500" b="1" spc="-150"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14" name="Picture 2" descr="Download Nobi Child Nobita Cartoon Doraemon PNG Download Free HQ PNG Image  | FreePNGImg">
            <a:extLst>
              <a:ext uri="{FF2B5EF4-FFF2-40B4-BE49-F238E27FC236}">
                <a16:creationId xmlns:a16="http://schemas.microsoft.com/office/drawing/2014/main" id="{BAD94DFD-7F52-0A19-CD63-927A19D19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974411"/>
            <a:ext cx="7210425" cy="386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149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8575" y="0"/>
            <a:ext cx="12215813" cy="6858000"/>
          </a:xfrm>
          <a:prstGeom prst="rect">
            <a:avLst/>
          </a:prstGeom>
        </p:spPr>
      </p:pic>
      <p:grpSp>
        <p:nvGrpSpPr>
          <p:cNvPr id="16" name="Group 15">
            <a:extLst>
              <a:ext uri="{FF2B5EF4-FFF2-40B4-BE49-F238E27FC236}">
                <a16:creationId xmlns:a16="http://schemas.microsoft.com/office/drawing/2014/main" id="{E92EE1CE-9AF0-838B-B4BE-59863323E5D4}"/>
              </a:ext>
            </a:extLst>
          </p:cNvPr>
          <p:cNvGrpSpPr/>
          <p:nvPr/>
        </p:nvGrpSpPr>
        <p:grpSpPr>
          <a:xfrm>
            <a:off x="-1295400" y="15745"/>
            <a:ext cx="11885012" cy="3069096"/>
            <a:chOff x="3928542" y="6550132"/>
            <a:chExt cx="12755689" cy="3069096"/>
          </a:xfrm>
        </p:grpSpPr>
        <p:sp>
          <p:nvSpPr>
            <p:cNvPr id="17" name="TextBox 16">
              <a:extLst>
                <a:ext uri="{FF2B5EF4-FFF2-40B4-BE49-F238E27FC236}">
                  <a16:creationId xmlns:a16="http://schemas.microsoft.com/office/drawing/2014/main" id="{3DCDC8EC-DECA-AAF0-6224-CB987123C34F}"/>
                </a:ext>
              </a:extLst>
            </p:cNvPr>
            <p:cNvSpPr txBox="1"/>
            <p:nvPr/>
          </p:nvSpPr>
          <p:spPr>
            <a:xfrm>
              <a:off x="5590808" y="6572240"/>
              <a:ext cx="9431158" cy="3046988"/>
            </a:xfrm>
            <a:prstGeom prst="rect">
              <a:avLst/>
            </a:prstGeom>
            <a:noFill/>
          </p:spPr>
          <p:txBody>
            <a:bodyPr wrap="square" rtlCol="0">
              <a:spAutoFit/>
            </a:bodyPr>
            <a:lstStyle/>
            <a:p>
              <a:pPr algn="ctr"/>
              <a:r>
                <a:rPr lang="en-US" sz="9600" b="1" spc="-150" dirty="0">
                  <a:ln w="3429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AI NHANH HƠN?</a:t>
              </a:r>
            </a:p>
          </p:txBody>
        </p:sp>
        <p:sp>
          <p:nvSpPr>
            <p:cNvPr id="18" name="TextBox 17">
              <a:extLst>
                <a:ext uri="{FF2B5EF4-FFF2-40B4-BE49-F238E27FC236}">
                  <a16:creationId xmlns:a16="http://schemas.microsoft.com/office/drawing/2014/main" id="{CA18274E-AE6E-0805-FB46-1B7E01985BC2}"/>
                </a:ext>
              </a:extLst>
            </p:cNvPr>
            <p:cNvSpPr txBox="1"/>
            <p:nvPr/>
          </p:nvSpPr>
          <p:spPr>
            <a:xfrm>
              <a:off x="3928542" y="6550132"/>
              <a:ext cx="12755689" cy="1569660"/>
            </a:xfrm>
            <a:prstGeom prst="rect">
              <a:avLst/>
            </a:prstGeom>
            <a:noFill/>
          </p:spPr>
          <p:txBody>
            <a:bodyPr wrap="square" rtlCol="0">
              <a:spAutoFit/>
            </a:bodyPr>
            <a:lstStyle/>
            <a:p>
              <a:pPr algn="ctr"/>
              <a:r>
                <a:rPr lang="en-US" sz="9600" b="1" spc="-150" dirty="0">
                  <a:ln w="38100">
                    <a:solidFill>
                      <a:srgbClr val="002060"/>
                    </a:solidFill>
                    <a:prstDash val="solid"/>
                  </a:ln>
                  <a:solidFill>
                    <a:srgbClr val="CCFFFF"/>
                  </a:solidFill>
                  <a:effectLst>
                    <a:outerShdw blurRad="12700" dist="38100" dir="2700000" algn="tl" rotWithShape="0">
                      <a:schemeClr val="accent5">
                        <a:lumMod val="60000"/>
                        <a:lumOff val="40000"/>
                      </a:schemeClr>
                    </a:outerShdw>
                  </a:effectLst>
                  <a:latin typeface="UTM Cookies" panose="02040603050506020204" pitchFamily="18" charset="0"/>
                </a:rPr>
                <a:t>AI NHANH HƠN?</a:t>
              </a:r>
            </a:p>
          </p:txBody>
        </p:sp>
      </p:gr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829" y="1136776"/>
            <a:ext cx="5996469" cy="607152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9C02D1B8-65FA-EF43-16F7-5B6CFA4060C3}"/>
              </a:ext>
            </a:extLst>
          </p:cNvPr>
          <p:cNvSpPr>
            <a:spLocks noGrp="1"/>
          </p:cNvSpPr>
          <p:nvPr>
            <p:ph idx="1"/>
          </p:nvPr>
        </p:nvSpPr>
        <p:spPr>
          <a:xfrm>
            <a:off x="365996" y="2286000"/>
            <a:ext cx="6126430" cy="3324693"/>
          </a:xfrm>
          <a:custGeom>
            <a:avLst/>
            <a:gdLst>
              <a:gd name="connsiteX0" fmla="*/ 0 w 6126430"/>
              <a:gd name="connsiteY0" fmla="*/ 554127 h 3324693"/>
              <a:gd name="connsiteX1" fmla="*/ 554127 w 6126430"/>
              <a:gd name="connsiteY1" fmla="*/ 0 h 3324693"/>
              <a:gd name="connsiteX2" fmla="*/ 1061520 w 6126430"/>
              <a:gd name="connsiteY2" fmla="*/ 0 h 3324693"/>
              <a:gd name="connsiteX3" fmla="*/ 1619095 w 6126430"/>
              <a:gd name="connsiteY3" fmla="*/ 0 h 3324693"/>
              <a:gd name="connsiteX4" fmla="*/ 2076307 w 6126430"/>
              <a:gd name="connsiteY4" fmla="*/ 0 h 3324693"/>
              <a:gd name="connsiteX5" fmla="*/ 2583700 w 6126430"/>
              <a:gd name="connsiteY5" fmla="*/ 0 h 3324693"/>
              <a:gd name="connsiteX6" fmla="*/ 3191457 w 6126430"/>
              <a:gd name="connsiteY6" fmla="*/ 0 h 3324693"/>
              <a:gd name="connsiteX7" fmla="*/ 3749032 w 6126430"/>
              <a:gd name="connsiteY7" fmla="*/ 0 h 3324693"/>
              <a:gd name="connsiteX8" fmla="*/ 4406971 w 6126430"/>
              <a:gd name="connsiteY8" fmla="*/ 0 h 3324693"/>
              <a:gd name="connsiteX9" fmla="*/ 4814001 w 6126430"/>
              <a:gd name="connsiteY9" fmla="*/ 0 h 3324693"/>
              <a:gd name="connsiteX10" fmla="*/ 5572303 w 6126430"/>
              <a:gd name="connsiteY10" fmla="*/ 0 h 3324693"/>
              <a:gd name="connsiteX11" fmla="*/ 6126430 w 6126430"/>
              <a:gd name="connsiteY11" fmla="*/ 554127 h 3324693"/>
              <a:gd name="connsiteX12" fmla="*/ 6126430 w 6126430"/>
              <a:gd name="connsiteY12" fmla="*/ 1108237 h 3324693"/>
              <a:gd name="connsiteX13" fmla="*/ 6126430 w 6126430"/>
              <a:gd name="connsiteY13" fmla="*/ 1595853 h 3324693"/>
              <a:gd name="connsiteX14" fmla="*/ 6126430 w 6126430"/>
              <a:gd name="connsiteY14" fmla="*/ 2083470 h 3324693"/>
              <a:gd name="connsiteX15" fmla="*/ 6126430 w 6126430"/>
              <a:gd name="connsiteY15" fmla="*/ 2770566 h 3324693"/>
              <a:gd name="connsiteX16" fmla="*/ 5572303 w 6126430"/>
              <a:gd name="connsiteY16" fmla="*/ 3324693 h 3324693"/>
              <a:gd name="connsiteX17" fmla="*/ 5165273 w 6126430"/>
              <a:gd name="connsiteY17" fmla="*/ 3324693 h 3324693"/>
              <a:gd name="connsiteX18" fmla="*/ 4507335 w 6126430"/>
              <a:gd name="connsiteY18" fmla="*/ 3324693 h 3324693"/>
              <a:gd name="connsiteX19" fmla="*/ 4100305 w 6126430"/>
              <a:gd name="connsiteY19" fmla="*/ 3324693 h 3324693"/>
              <a:gd name="connsiteX20" fmla="*/ 3643093 w 6126430"/>
              <a:gd name="connsiteY20" fmla="*/ 3324693 h 3324693"/>
              <a:gd name="connsiteX21" fmla="*/ 3085518 w 6126430"/>
              <a:gd name="connsiteY21" fmla="*/ 3324693 h 3324693"/>
              <a:gd name="connsiteX22" fmla="*/ 2527943 w 6126430"/>
              <a:gd name="connsiteY22" fmla="*/ 3324693 h 3324693"/>
              <a:gd name="connsiteX23" fmla="*/ 2120913 w 6126430"/>
              <a:gd name="connsiteY23" fmla="*/ 3324693 h 3324693"/>
              <a:gd name="connsiteX24" fmla="*/ 1663701 w 6126430"/>
              <a:gd name="connsiteY24" fmla="*/ 3324693 h 3324693"/>
              <a:gd name="connsiteX25" fmla="*/ 1156308 w 6126430"/>
              <a:gd name="connsiteY25" fmla="*/ 3324693 h 3324693"/>
              <a:gd name="connsiteX26" fmla="*/ 554127 w 6126430"/>
              <a:gd name="connsiteY26" fmla="*/ 3324693 h 3324693"/>
              <a:gd name="connsiteX27" fmla="*/ 0 w 6126430"/>
              <a:gd name="connsiteY27" fmla="*/ 2770566 h 3324693"/>
              <a:gd name="connsiteX28" fmla="*/ 0 w 6126430"/>
              <a:gd name="connsiteY28" fmla="*/ 2194292 h 3324693"/>
              <a:gd name="connsiteX29" fmla="*/ 0 w 6126430"/>
              <a:gd name="connsiteY29" fmla="*/ 1618018 h 3324693"/>
              <a:gd name="connsiteX30" fmla="*/ 0 w 6126430"/>
              <a:gd name="connsiteY30" fmla="*/ 1130401 h 3324693"/>
              <a:gd name="connsiteX31" fmla="*/ 0 w 6126430"/>
              <a:gd name="connsiteY31" fmla="*/ 554127 h 332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26430" h="3324693" fill="none" extrusionOk="0">
                <a:moveTo>
                  <a:pt x="0" y="554127"/>
                </a:moveTo>
                <a:cubicBezTo>
                  <a:pt x="-64635" y="242322"/>
                  <a:pt x="241200" y="27084"/>
                  <a:pt x="554127" y="0"/>
                </a:cubicBezTo>
                <a:cubicBezTo>
                  <a:pt x="799476" y="-530"/>
                  <a:pt x="932463" y="9271"/>
                  <a:pt x="1061520" y="0"/>
                </a:cubicBezTo>
                <a:cubicBezTo>
                  <a:pt x="1190577" y="-9271"/>
                  <a:pt x="1439156" y="20067"/>
                  <a:pt x="1619095" y="0"/>
                </a:cubicBezTo>
                <a:cubicBezTo>
                  <a:pt x="1799035" y="-20067"/>
                  <a:pt x="1938323" y="3164"/>
                  <a:pt x="2076307" y="0"/>
                </a:cubicBezTo>
                <a:cubicBezTo>
                  <a:pt x="2214291" y="-3164"/>
                  <a:pt x="2416523" y="5483"/>
                  <a:pt x="2583700" y="0"/>
                </a:cubicBezTo>
                <a:cubicBezTo>
                  <a:pt x="2750877" y="-5483"/>
                  <a:pt x="2925666" y="21186"/>
                  <a:pt x="3191457" y="0"/>
                </a:cubicBezTo>
                <a:cubicBezTo>
                  <a:pt x="3457248" y="-21186"/>
                  <a:pt x="3532298" y="58341"/>
                  <a:pt x="3749032" y="0"/>
                </a:cubicBezTo>
                <a:cubicBezTo>
                  <a:pt x="3965766" y="-58341"/>
                  <a:pt x="4176917" y="59344"/>
                  <a:pt x="4406971" y="0"/>
                </a:cubicBezTo>
                <a:cubicBezTo>
                  <a:pt x="4637025" y="-59344"/>
                  <a:pt x="4698805" y="2963"/>
                  <a:pt x="4814001" y="0"/>
                </a:cubicBezTo>
                <a:cubicBezTo>
                  <a:pt x="4929197" y="-2963"/>
                  <a:pt x="5309561" y="10529"/>
                  <a:pt x="5572303" y="0"/>
                </a:cubicBezTo>
                <a:cubicBezTo>
                  <a:pt x="5812874" y="52807"/>
                  <a:pt x="6090131" y="271436"/>
                  <a:pt x="6126430" y="554127"/>
                </a:cubicBezTo>
                <a:cubicBezTo>
                  <a:pt x="6157781" y="752388"/>
                  <a:pt x="6113177" y="994107"/>
                  <a:pt x="6126430" y="1108237"/>
                </a:cubicBezTo>
                <a:cubicBezTo>
                  <a:pt x="6139683" y="1222367"/>
                  <a:pt x="6104923" y="1432533"/>
                  <a:pt x="6126430" y="1595853"/>
                </a:cubicBezTo>
                <a:cubicBezTo>
                  <a:pt x="6147937" y="1759173"/>
                  <a:pt x="6100154" y="1954352"/>
                  <a:pt x="6126430" y="2083470"/>
                </a:cubicBezTo>
                <a:cubicBezTo>
                  <a:pt x="6152706" y="2212588"/>
                  <a:pt x="6093763" y="2508430"/>
                  <a:pt x="6126430" y="2770566"/>
                </a:cubicBezTo>
                <a:cubicBezTo>
                  <a:pt x="6126589" y="3096282"/>
                  <a:pt x="5841568" y="3255700"/>
                  <a:pt x="5572303" y="3324693"/>
                </a:cubicBezTo>
                <a:cubicBezTo>
                  <a:pt x="5414264" y="3328315"/>
                  <a:pt x="5248286" y="3286894"/>
                  <a:pt x="5165273" y="3324693"/>
                </a:cubicBezTo>
                <a:cubicBezTo>
                  <a:pt x="5082260" y="3362492"/>
                  <a:pt x="4649004" y="3308314"/>
                  <a:pt x="4507335" y="3324693"/>
                </a:cubicBezTo>
                <a:cubicBezTo>
                  <a:pt x="4365666" y="3341072"/>
                  <a:pt x="4293284" y="3285226"/>
                  <a:pt x="4100305" y="3324693"/>
                </a:cubicBezTo>
                <a:cubicBezTo>
                  <a:pt x="3907326" y="3364160"/>
                  <a:pt x="3785432" y="3323238"/>
                  <a:pt x="3643093" y="3324693"/>
                </a:cubicBezTo>
                <a:cubicBezTo>
                  <a:pt x="3500754" y="3326148"/>
                  <a:pt x="3313641" y="3321910"/>
                  <a:pt x="3085518" y="3324693"/>
                </a:cubicBezTo>
                <a:cubicBezTo>
                  <a:pt x="2857396" y="3327476"/>
                  <a:pt x="2783964" y="3302949"/>
                  <a:pt x="2527943" y="3324693"/>
                </a:cubicBezTo>
                <a:cubicBezTo>
                  <a:pt x="2271923" y="3346437"/>
                  <a:pt x="2246643" y="3303715"/>
                  <a:pt x="2120913" y="3324693"/>
                </a:cubicBezTo>
                <a:cubicBezTo>
                  <a:pt x="1995183" y="3345671"/>
                  <a:pt x="1814646" y="3313508"/>
                  <a:pt x="1663701" y="3324693"/>
                </a:cubicBezTo>
                <a:cubicBezTo>
                  <a:pt x="1512756" y="3335878"/>
                  <a:pt x="1302018" y="3316650"/>
                  <a:pt x="1156308" y="3324693"/>
                </a:cubicBezTo>
                <a:cubicBezTo>
                  <a:pt x="1010598" y="3332736"/>
                  <a:pt x="807635" y="3256313"/>
                  <a:pt x="554127" y="3324693"/>
                </a:cubicBezTo>
                <a:cubicBezTo>
                  <a:pt x="283659" y="3254680"/>
                  <a:pt x="-77605" y="3074541"/>
                  <a:pt x="0" y="2770566"/>
                </a:cubicBezTo>
                <a:cubicBezTo>
                  <a:pt x="-6070" y="2565621"/>
                  <a:pt x="33923" y="2351159"/>
                  <a:pt x="0" y="2194292"/>
                </a:cubicBezTo>
                <a:cubicBezTo>
                  <a:pt x="-33923" y="2037425"/>
                  <a:pt x="22279" y="1738594"/>
                  <a:pt x="0" y="1618018"/>
                </a:cubicBezTo>
                <a:cubicBezTo>
                  <a:pt x="-22279" y="1497442"/>
                  <a:pt x="4485" y="1242637"/>
                  <a:pt x="0" y="1130401"/>
                </a:cubicBezTo>
                <a:cubicBezTo>
                  <a:pt x="-4485" y="1018165"/>
                  <a:pt x="36094" y="714618"/>
                  <a:pt x="0" y="554127"/>
                </a:cubicBezTo>
                <a:close/>
              </a:path>
              <a:path w="6126430" h="3324693" stroke="0" extrusionOk="0">
                <a:moveTo>
                  <a:pt x="0" y="554127"/>
                </a:moveTo>
                <a:cubicBezTo>
                  <a:pt x="18940" y="241871"/>
                  <a:pt x="202599" y="26907"/>
                  <a:pt x="554127" y="0"/>
                </a:cubicBezTo>
                <a:cubicBezTo>
                  <a:pt x="752325" y="-36846"/>
                  <a:pt x="845573" y="5372"/>
                  <a:pt x="1061520" y="0"/>
                </a:cubicBezTo>
                <a:cubicBezTo>
                  <a:pt x="1277467" y="-5372"/>
                  <a:pt x="1367179" y="12239"/>
                  <a:pt x="1518732" y="0"/>
                </a:cubicBezTo>
                <a:cubicBezTo>
                  <a:pt x="1670285" y="-12239"/>
                  <a:pt x="1801617" y="42728"/>
                  <a:pt x="1975944" y="0"/>
                </a:cubicBezTo>
                <a:cubicBezTo>
                  <a:pt x="2150271" y="-42728"/>
                  <a:pt x="2232150" y="6183"/>
                  <a:pt x="2433155" y="0"/>
                </a:cubicBezTo>
                <a:cubicBezTo>
                  <a:pt x="2634160" y="-6183"/>
                  <a:pt x="2775730" y="6104"/>
                  <a:pt x="2890367" y="0"/>
                </a:cubicBezTo>
                <a:cubicBezTo>
                  <a:pt x="3005004" y="-6104"/>
                  <a:pt x="3231031" y="37545"/>
                  <a:pt x="3347578" y="0"/>
                </a:cubicBezTo>
                <a:cubicBezTo>
                  <a:pt x="3464125" y="-37545"/>
                  <a:pt x="3771729" y="5582"/>
                  <a:pt x="3905153" y="0"/>
                </a:cubicBezTo>
                <a:cubicBezTo>
                  <a:pt x="4038577" y="-5582"/>
                  <a:pt x="4225982" y="40548"/>
                  <a:pt x="4362365" y="0"/>
                </a:cubicBezTo>
                <a:cubicBezTo>
                  <a:pt x="4498748" y="-40548"/>
                  <a:pt x="4685353" y="44308"/>
                  <a:pt x="4819577" y="0"/>
                </a:cubicBezTo>
                <a:cubicBezTo>
                  <a:pt x="4953801" y="-44308"/>
                  <a:pt x="5247057" y="47090"/>
                  <a:pt x="5572303" y="0"/>
                </a:cubicBezTo>
                <a:cubicBezTo>
                  <a:pt x="5909620" y="-50188"/>
                  <a:pt x="6123426" y="221899"/>
                  <a:pt x="6126430" y="554127"/>
                </a:cubicBezTo>
                <a:cubicBezTo>
                  <a:pt x="6161961" y="751067"/>
                  <a:pt x="6060598" y="845025"/>
                  <a:pt x="6126430" y="1130401"/>
                </a:cubicBezTo>
                <a:cubicBezTo>
                  <a:pt x="6192262" y="1415777"/>
                  <a:pt x="6107536" y="1547908"/>
                  <a:pt x="6126430" y="1728840"/>
                </a:cubicBezTo>
                <a:cubicBezTo>
                  <a:pt x="6145324" y="1909772"/>
                  <a:pt x="6063071" y="2547778"/>
                  <a:pt x="6126430" y="2770566"/>
                </a:cubicBezTo>
                <a:cubicBezTo>
                  <a:pt x="6115880" y="3127118"/>
                  <a:pt x="5885746" y="3329143"/>
                  <a:pt x="5572303" y="3324693"/>
                </a:cubicBezTo>
                <a:cubicBezTo>
                  <a:pt x="5390341" y="3396335"/>
                  <a:pt x="5212897" y="3285923"/>
                  <a:pt x="4964546" y="3324693"/>
                </a:cubicBezTo>
                <a:cubicBezTo>
                  <a:pt x="4716195" y="3363463"/>
                  <a:pt x="4569637" y="3319214"/>
                  <a:pt x="4406971" y="3324693"/>
                </a:cubicBezTo>
                <a:cubicBezTo>
                  <a:pt x="4244306" y="3330172"/>
                  <a:pt x="4198607" y="3284485"/>
                  <a:pt x="3999941" y="3324693"/>
                </a:cubicBezTo>
                <a:cubicBezTo>
                  <a:pt x="3801275" y="3364901"/>
                  <a:pt x="3774270" y="3287858"/>
                  <a:pt x="3592911" y="3324693"/>
                </a:cubicBezTo>
                <a:cubicBezTo>
                  <a:pt x="3411552" y="3361528"/>
                  <a:pt x="3215975" y="3249426"/>
                  <a:pt x="2934973" y="3324693"/>
                </a:cubicBezTo>
                <a:cubicBezTo>
                  <a:pt x="2653971" y="3399960"/>
                  <a:pt x="2609148" y="3322083"/>
                  <a:pt x="2427579" y="3324693"/>
                </a:cubicBezTo>
                <a:cubicBezTo>
                  <a:pt x="2246010" y="3327303"/>
                  <a:pt x="2150367" y="3282048"/>
                  <a:pt x="1920186" y="3324693"/>
                </a:cubicBezTo>
                <a:cubicBezTo>
                  <a:pt x="1690005" y="3367338"/>
                  <a:pt x="1468820" y="3272001"/>
                  <a:pt x="1312429" y="3324693"/>
                </a:cubicBezTo>
                <a:cubicBezTo>
                  <a:pt x="1156038" y="3377385"/>
                  <a:pt x="751548" y="3256451"/>
                  <a:pt x="554127" y="3324693"/>
                </a:cubicBezTo>
                <a:cubicBezTo>
                  <a:pt x="318755" y="3274184"/>
                  <a:pt x="-49585" y="3009532"/>
                  <a:pt x="0" y="2770566"/>
                </a:cubicBezTo>
                <a:cubicBezTo>
                  <a:pt x="-6481" y="2579037"/>
                  <a:pt x="39289" y="2429609"/>
                  <a:pt x="0" y="2216456"/>
                </a:cubicBezTo>
                <a:cubicBezTo>
                  <a:pt x="-39289" y="2003303"/>
                  <a:pt x="5327" y="1893760"/>
                  <a:pt x="0" y="1728840"/>
                </a:cubicBezTo>
                <a:cubicBezTo>
                  <a:pt x="-5327" y="1563920"/>
                  <a:pt x="3764" y="1405626"/>
                  <a:pt x="0" y="1196894"/>
                </a:cubicBezTo>
                <a:cubicBezTo>
                  <a:pt x="-3764" y="988162"/>
                  <a:pt x="41464" y="708613"/>
                  <a:pt x="0" y="554127"/>
                </a:cubicBezTo>
                <a:close/>
              </a:path>
            </a:pathLst>
          </a:custGeom>
          <a:solidFill>
            <a:schemeClr val="bg1"/>
          </a:solidFill>
          <a:ln w="38100">
            <a:solidFill>
              <a:srgbClr val="002060"/>
            </a:solidFill>
            <a:extLst>
              <a:ext uri="{C807C97D-BFC1-408E-A445-0C87EB9F89A2}">
                <ask:lineSketchStyleProps xmlns:ask="http://schemas.microsoft.com/office/drawing/2018/sketchyshapes" sd="948645376">
                  <a:prstGeom prst="round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a:noAutofit/>
          </a:bodyPr>
          <a:lstStyle/>
          <a:p>
            <a:pPr marL="0" indent="0" algn="ctr">
              <a:buNone/>
            </a:pPr>
            <a:r>
              <a:rPr lang="en-US" sz="4400" dirty="0" err="1">
                <a:latin typeface="UVN Banh Mi" pitchFamily="2" charset="0"/>
              </a:rPr>
              <a:t>Cách</a:t>
            </a:r>
            <a:r>
              <a:rPr lang="en-US" sz="4400" dirty="0">
                <a:latin typeface="UVN Banh Mi" pitchFamily="2" charset="0"/>
              </a:rPr>
              <a:t> </a:t>
            </a:r>
            <a:r>
              <a:rPr lang="en-US" sz="4400" dirty="0" err="1">
                <a:latin typeface="UVN Banh Mi" pitchFamily="2" charset="0"/>
              </a:rPr>
              <a:t>chơi</a:t>
            </a:r>
            <a:r>
              <a:rPr lang="en-US" sz="4400" dirty="0">
                <a:latin typeface="UVN Banh Mi" pitchFamily="2" charset="0"/>
              </a:rPr>
              <a:t>:</a:t>
            </a:r>
          </a:p>
          <a:p>
            <a:pPr marL="0" indent="0" algn="just">
              <a:buNone/>
            </a:pPr>
            <a:r>
              <a:rPr lang="en-US" sz="3600" dirty="0" err="1"/>
              <a:t>Mỗi</a:t>
            </a:r>
            <a:r>
              <a:rPr lang="en-US" sz="3600" dirty="0"/>
              <a:t> </a:t>
            </a:r>
            <a:r>
              <a:rPr lang="en-US" sz="3600" dirty="0" err="1"/>
              <a:t>đội</a:t>
            </a:r>
            <a:r>
              <a:rPr lang="en-US" sz="3600" dirty="0"/>
              <a:t> </a:t>
            </a:r>
            <a:r>
              <a:rPr lang="en-US" sz="3600" dirty="0" err="1"/>
              <a:t>cử</a:t>
            </a:r>
            <a:r>
              <a:rPr lang="en-US" sz="3600" dirty="0"/>
              <a:t> 4 </a:t>
            </a:r>
            <a:r>
              <a:rPr lang="en-US" sz="3600" dirty="0" err="1"/>
              <a:t>bạn</a:t>
            </a:r>
            <a:r>
              <a:rPr lang="en-US" sz="3600" dirty="0"/>
              <a:t> </a:t>
            </a:r>
            <a:r>
              <a:rPr lang="en-US" sz="3600" dirty="0" err="1"/>
              <a:t>tham</a:t>
            </a:r>
            <a:r>
              <a:rPr lang="en-US" sz="3600" dirty="0"/>
              <a:t> </a:t>
            </a:r>
            <a:r>
              <a:rPr lang="en-US" sz="3600" dirty="0" err="1"/>
              <a:t>gia</a:t>
            </a:r>
            <a:r>
              <a:rPr lang="en-US" sz="3600" dirty="0"/>
              <a:t>, </a:t>
            </a:r>
            <a:r>
              <a:rPr lang="en-US" sz="3600" dirty="0" err="1"/>
              <a:t>đội</a:t>
            </a:r>
            <a:r>
              <a:rPr lang="en-US" sz="3600" dirty="0"/>
              <a:t> </a:t>
            </a:r>
            <a:r>
              <a:rPr lang="en-US" sz="3600" dirty="0" err="1"/>
              <a:t>nào</a:t>
            </a:r>
            <a:r>
              <a:rPr lang="en-US" sz="3600" dirty="0"/>
              <a:t> </a:t>
            </a:r>
            <a:r>
              <a:rPr lang="en-US" sz="3600" dirty="0" err="1"/>
              <a:t>điền</a:t>
            </a:r>
            <a:r>
              <a:rPr lang="en-US" sz="3600" dirty="0"/>
              <a:t> </a:t>
            </a:r>
            <a:r>
              <a:rPr lang="en-US" sz="3600" dirty="0" err="1"/>
              <a:t>nhanh</a:t>
            </a:r>
            <a:r>
              <a:rPr lang="en-US" sz="3600" dirty="0"/>
              <a:t> </a:t>
            </a:r>
            <a:r>
              <a:rPr lang="en-US" sz="3600" dirty="0" err="1"/>
              <a:t>và</a:t>
            </a:r>
            <a:r>
              <a:rPr lang="en-US" sz="3600" dirty="0"/>
              <a:t> </a:t>
            </a:r>
            <a:r>
              <a:rPr lang="en-US" sz="3600" dirty="0" err="1"/>
              <a:t>chính</a:t>
            </a:r>
            <a:r>
              <a:rPr lang="en-US" sz="3600" dirty="0"/>
              <a:t> </a:t>
            </a:r>
            <a:r>
              <a:rPr lang="en-US" sz="3600" dirty="0" err="1"/>
              <a:t>xác</a:t>
            </a:r>
            <a:r>
              <a:rPr lang="en-US" sz="3600" dirty="0"/>
              <a:t> </a:t>
            </a:r>
            <a:r>
              <a:rPr lang="en-US" sz="3600" dirty="0" err="1"/>
              <a:t>nhất</a:t>
            </a:r>
            <a:r>
              <a:rPr lang="en-US" sz="3600" dirty="0"/>
              <a:t> </a:t>
            </a:r>
            <a:r>
              <a:rPr lang="en-US" sz="3600" dirty="0" err="1"/>
              <a:t>sẽ</a:t>
            </a:r>
            <a:r>
              <a:rPr lang="en-US" sz="3600" dirty="0"/>
              <a:t> </a:t>
            </a:r>
            <a:r>
              <a:rPr lang="en-US" sz="3600" dirty="0" err="1"/>
              <a:t>là</a:t>
            </a:r>
            <a:r>
              <a:rPr lang="en-US" sz="3600" dirty="0"/>
              <a:t> </a:t>
            </a:r>
            <a:r>
              <a:rPr lang="en-US" sz="3600" dirty="0" err="1"/>
              <a:t>đội</a:t>
            </a:r>
            <a:r>
              <a:rPr lang="en-US" sz="3600" dirty="0"/>
              <a:t> </a:t>
            </a:r>
            <a:r>
              <a:rPr lang="en-US" sz="3600" dirty="0" err="1"/>
              <a:t>chiến</a:t>
            </a:r>
            <a:r>
              <a:rPr lang="en-US" sz="3600" dirty="0"/>
              <a:t> </a:t>
            </a:r>
            <a:r>
              <a:rPr lang="en-US" sz="3600" dirty="0" err="1"/>
              <a:t>thắng</a:t>
            </a:r>
            <a:r>
              <a:rPr lang="en-US" sz="3600" dirty="0"/>
              <a:t>.</a:t>
            </a:r>
          </a:p>
        </p:txBody>
      </p:sp>
    </p:spTree>
    <p:extLst>
      <p:ext uri="{BB962C8B-B14F-4D97-AF65-F5344CB8AC3E}">
        <p14:creationId xmlns:p14="http://schemas.microsoft.com/office/powerpoint/2010/main" val="188535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bg/>
                                          </p:spTgt>
                                        </p:tgtEl>
                                        <p:attrNameLst>
                                          <p:attrName>style.visibility</p:attrName>
                                        </p:attrNameLst>
                                      </p:cBhvr>
                                      <p:to>
                                        <p:strVal val="visible"/>
                                      </p:to>
                                    </p:set>
                                    <p:animEffect transition="in" filter="randombar(horizontal)">
                                      <p:cBhvr>
                                        <p:cTn id="18" dur="500"/>
                                        <p:tgtEl>
                                          <p:spTgt spid="7">
                                            <p:bg/>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4"/>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88233"/>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AE6EF0F2-C2AC-276D-8D30-EC5151B59EEF}"/>
              </a:ext>
            </a:extLst>
          </p:cNvPr>
          <p:cNvSpPr>
            <a:spLocks noGrp="1"/>
          </p:cNvSpPr>
          <p:nvPr>
            <p:ph idx="1"/>
          </p:nvPr>
        </p:nvSpPr>
        <p:spPr>
          <a:xfrm>
            <a:off x="1685245" y="481514"/>
            <a:ext cx="1371600" cy="897952"/>
          </a:xfrm>
        </p:spPr>
        <p:txBody>
          <a:bodyPr>
            <a:normAutofit/>
          </a:bodyPr>
          <a:lstStyle/>
          <a:p>
            <a:pPr marL="0" indent="0">
              <a:buNone/>
            </a:pPr>
            <a:r>
              <a:rPr lang="en-US" sz="4400" b="1" dirty="0" err="1"/>
              <a:t>Số</a:t>
            </a:r>
            <a:r>
              <a:rPr lang="en-US" sz="4400" b="1" dirty="0"/>
              <a:t>?</a:t>
            </a:r>
          </a:p>
        </p:txBody>
      </p:sp>
      <p:sp>
        <p:nvSpPr>
          <p:cNvPr id="8" name="Oval 7">
            <a:extLst>
              <a:ext uri="{FF2B5EF4-FFF2-40B4-BE49-F238E27FC236}">
                <a16:creationId xmlns:a16="http://schemas.microsoft.com/office/drawing/2014/main" id="{885DD56F-B2D1-3A7F-ABC0-9A60D3D15554}"/>
              </a:ext>
            </a:extLst>
          </p:cNvPr>
          <p:cNvSpPr/>
          <p:nvPr/>
        </p:nvSpPr>
        <p:spPr>
          <a:xfrm>
            <a:off x="952500" y="487076"/>
            <a:ext cx="685800" cy="685800"/>
          </a:xfrm>
          <a:prstGeom prst="ellipse">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a:t>1</a:t>
            </a:r>
            <a:endParaRPr lang="en-US"/>
          </a:p>
        </p:txBody>
      </p:sp>
      <p:graphicFrame>
        <p:nvGraphicFramePr>
          <p:cNvPr id="9" name="Table 5">
            <a:extLst>
              <a:ext uri="{FF2B5EF4-FFF2-40B4-BE49-F238E27FC236}">
                <a16:creationId xmlns:a16="http://schemas.microsoft.com/office/drawing/2014/main" id="{6CB68E95-E4A2-4005-819D-1E4D05F31A62}"/>
              </a:ext>
            </a:extLst>
          </p:cNvPr>
          <p:cNvGraphicFramePr>
            <a:graphicFrameLocks noGrp="1"/>
          </p:cNvGraphicFramePr>
          <p:nvPr>
            <p:extLst>
              <p:ext uri="{D42A27DB-BD31-4B8C-83A1-F6EECF244321}">
                <p14:modId xmlns:p14="http://schemas.microsoft.com/office/powerpoint/2010/main" val="828287740"/>
              </p:ext>
            </p:extLst>
          </p:nvPr>
        </p:nvGraphicFramePr>
        <p:xfrm>
          <a:off x="2286000" y="1278952"/>
          <a:ext cx="9372600" cy="4152900"/>
        </p:xfrm>
        <a:graphic>
          <a:graphicData uri="http://schemas.openxmlformats.org/drawingml/2006/table">
            <a:tbl>
              <a:tblPr firstRow="1" bandRow="1">
                <a:tableStyleId>{F5AB1C69-6EDB-4FF4-983F-18BD219EF322}</a:tableStyleId>
              </a:tblPr>
              <a:tblGrid>
                <a:gridCol w="2286000">
                  <a:extLst>
                    <a:ext uri="{9D8B030D-6E8A-4147-A177-3AD203B41FA5}">
                      <a16:colId xmlns:a16="http://schemas.microsoft.com/office/drawing/2014/main" val="3003167128"/>
                    </a:ext>
                  </a:extLst>
                </a:gridCol>
                <a:gridCol w="1820009">
                  <a:extLst>
                    <a:ext uri="{9D8B030D-6E8A-4147-A177-3AD203B41FA5}">
                      <a16:colId xmlns:a16="http://schemas.microsoft.com/office/drawing/2014/main" val="2199429240"/>
                    </a:ext>
                  </a:extLst>
                </a:gridCol>
                <a:gridCol w="1761391">
                  <a:extLst>
                    <a:ext uri="{9D8B030D-6E8A-4147-A177-3AD203B41FA5}">
                      <a16:colId xmlns:a16="http://schemas.microsoft.com/office/drawing/2014/main" val="3410671042"/>
                    </a:ext>
                  </a:extLst>
                </a:gridCol>
                <a:gridCol w="1752600">
                  <a:extLst>
                    <a:ext uri="{9D8B030D-6E8A-4147-A177-3AD203B41FA5}">
                      <a16:colId xmlns:a16="http://schemas.microsoft.com/office/drawing/2014/main" val="3667633239"/>
                    </a:ext>
                  </a:extLst>
                </a:gridCol>
                <a:gridCol w="1752600">
                  <a:extLst>
                    <a:ext uri="{9D8B030D-6E8A-4147-A177-3AD203B41FA5}">
                      <a16:colId xmlns:a16="http://schemas.microsoft.com/office/drawing/2014/main" val="3252323325"/>
                    </a:ext>
                  </a:extLst>
                </a:gridCol>
              </a:tblGrid>
              <a:tr h="1236230">
                <a:tc>
                  <a:txBody>
                    <a:bodyPr/>
                    <a:lstStyle/>
                    <a:p>
                      <a:pPr algn="ctr"/>
                      <a:r>
                        <a:rPr lang="en-US" sz="4400" b="1" dirty="0" err="1">
                          <a:solidFill>
                            <a:srgbClr val="C00000"/>
                          </a:solidFill>
                        </a:rPr>
                        <a:t>Số</a:t>
                      </a:r>
                      <a:r>
                        <a:rPr lang="en-US" sz="4400" b="1" dirty="0">
                          <a:solidFill>
                            <a:srgbClr val="C00000"/>
                          </a:solidFill>
                        </a:rPr>
                        <a:t> </a:t>
                      </a:r>
                      <a:r>
                        <a:rPr lang="en-US" sz="4400" b="1" dirty="0" err="1">
                          <a:solidFill>
                            <a:srgbClr val="C00000"/>
                          </a:solidFill>
                        </a:rPr>
                        <a:t>hạng</a:t>
                      </a:r>
                      <a:endParaRPr lang="en-US" sz="4400" b="1" dirty="0">
                        <a:solidFill>
                          <a:srgbClr val="C00000"/>
                        </a:solidFill>
                      </a:endParaRPr>
                    </a:p>
                  </a:txBody>
                  <a:tcPr anchor="ctr">
                    <a:solidFill>
                      <a:srgbClr val="FFFFCC"/>
                    </a:solidFill>
                  </a:tcPr>
                </a:tc>
                <a:tc>
                  <a:txBody>
                    <a:bodyPr/>
                    <a:lstStyle/>
                    <a:p>
                      <a:pPr algn="ctr"/>
                      <a:r>
                        <a:rPr lang="en-US" sz="4400" b="1" dirty="0">
                          <a:solidFill>
                            <a:schemeClr val="tx1"/>
                          </a:solidFill>
                        </a:rPr>
                        <a:t>458</a:t>
                      </a:r>
                    </a:p>
                  </a:txBody>
                  <a:tcPr anchor="ctr">
                    <a:solidFill>
                      <a:srgbClr val="99FF99"/>
                    </a:solidFill>
                  </a:tcPr>
                </a:tc>
                <a:tc>
                  <a:txBody>
                    <a:bodyPr/>
                    <a:lstStyle/>
                    <a:p>
                      <a:pPr algn="ctr"/>
                      <a:r>
                        <a:rPr lang="en-US" sz="4400" b="1" dirty="0">
                          <a:solidFill>
                            <a:schemeClr val="tx1"/>
                          </a:solidFill>
                        </a:rPr>
                        <a:t>3268</a:t>
                      </a:r>
                    </a:p>
                  </a:txBody>
                  <a:tcPr anchor="ctr">
                    <a:solidFill>
                      <a:srgbClr val="CCFFFF"/>
                    </a:solidFill>
                  </a:tcPr>
                </a:tc>
                <a:tc>
                  <a:txBody>
                    <a:bodyPr/>
                    <a:lstStyle/>
                    <a:p>
                      <a:pPr algn="ctr"/>
                      <a:r>
                        <a:rPr lang="en-US" sz="4400" b="1" dirty="0">
                          <a:solidFill>
                            <a:schemeClr val="tx1"/>
                          </a:solidFill>
                        </a:rPr>
                        <a:t>1523</a:t>
                      </a:r>
                    </a:p>
                  </a:txBody>
                  <a:tcPr anchor="ctr">
                    <a:solidFill>
                      <a:schemeClr val="accent6">
                        <a:lumMod val="20000"/>
                        <a:lumOff val="80000"/>
                      </a:schemeClr>
                    </a:solidFill>
                  </a:tcPr>
                </a:tc>
                <a:tc>
                  <a:txBody>
                    <a:bodyPr/>
                    <a:lstStyle/>
                    <a:p>
                      <a:pPr algn="ctr"/>
                      <a:r>
                        <a:rPr lang="en-US" sz="4400" b="1" dirty="0">
                          <a:solidFill>
                            <a:schemeClr val="tx1"/>
                          </a:solidFill>
                        </a:rPr>
                        <a:t>671</a:t>
                      </a:r>
                    </a:p>
                  </a:txBody>
                  <a:tcPr anchor="ctr">
                    <a:solidFill>
                      <a:schemeClr val="accent4">
                        <a:lumMod val="20000"/>
                        <a:lumOff val="80000"/>
                      </a:schemeClr>
                    </a:solidFill>
                  </a:tcPr>
                </a:tc>
                <a:extLst>
                  <a:ext uri="{0D108BD9-81ED-4DB2-BD59-A6C34878D82A}">
                    <a16:rowId xmlns:a16="http://schemas.microsoft.com/office/drawing/2014/main" val="640731026"/>
                  </a:ext>
                </a:extLst>
              </a:tr>
              <a:tr h="1458143">
                <a:tc>
                  <a:txBody>
                    <a:bodyPr/>
                    <a:lstStyle/>
                    <a:p>
                      <a:pPr algn="ctr"/>
                      <a:r>
                        <a:rPr lang="en-US" sz="4400" b="1" dirty="0" err="1">
                          <a:solidFill>
                            <a:srgbClr val="C00000"/>
                          </a:solidFill>
                        </a:rPr>
                        <a:t>Số</a:t>
                      </a:r>
                      <a:r>
                        <a:rPr lang="en-US" sz="4400" b="1" dirty="0">
                          <a:solidFill>
                            <a:srgbClr val="C00000"/>
                          </a:solidFill>
                        </a:rPr>
                        <a:t> </a:t>
                      </a:r>
                      <a:r>
                        <a:rPr lang="en-US" sz="4400" b="1" dirty="0" err="1">
                          <a:solidFill>
                            <a:srgbClr val="C00000"/>
                          </a:solidFill>
                        </a:rPr>
                        <a:t>hạng</a:t>
                      </a:r>
                      <a:endParaRPr lang="en-US" sz="4400" b="1" dirty="0">
                        <a:solidFill>
                          <a:srgbClr val="C00000"/>
                        </a:solidFill>
                      </a:endParaRPr>
                    </a:p>
                  </a:txBody>
                  <a:tcPr anchor="ctr">
                    <a:solidFill>
                      <a:srgbClr val="FFFFCC"/>
                    </a:solidFill>
                  </a:tcPr>
                </a:tc>
                <a:tc>
                  <a:txBody>
                    <a:bodyPr/>
                    <a:lstStyle/>
                    <a:p>
                      <a:pPr algn="ctr"/>
                      <a:r>
                        <a:rPr lang="en-US" sz="4400" b="1" dirty="0">
                          <a:solidFill>
                            <a:schemeClr val="tx1"/>
                          </a:solidFill>
                        </a:rPr>
                        <a:t>1180</a:t>
                      </a:r>
                    </a:p>
                  </a:txBody>
                  <a:tcPr anchor="ctr">
                    <a:solidFill>
                      <a:srgbClr val="99FF99"/>
                    </a:solidFill>
                  </a:tcPr>
                </a:tc>
                <a:tc>
                  <a:txBody>
                    <a:bodyPr/>
                    <a:lstStyle/>
                    <a:p>
                      <a:pPr algn="ctr"/>
                      <a:r>
                        <a:rPr lang="en-US" sz="4400" b="1" dirty="0">
                          <a:solidFill>
                            <a:schemeClr val="tx1"/>
                          </a:solidFill>
                        </a:rPr>
                        <a:t>1523</a:t>
                      </a:r>
                    </a:p>
                  </a:txBody>
                  <a:tcPr anchor="ctr">
                    <a:solidFill>
                      <a:srgbClr val="CCFFFF"/>
                    </a:solidFill>
                  </a:tcPr>
                </a:tc>
                <a:tc>
                  <a:txBody>
                    <a:bodyPr/>
                    <a:lstStyle/>
                    <a:p>
                      <a:pPr algn="ctr"/>
                      <a:r>
                        <a:rPr lang="en-US" sz="4400" b="1" dirty="0">
                          <a:solidFill>
                            <a:schemeClr val="tx1"/>
                          </a:solidFill>
                        </a:rPr>
                        <a:t>3268</a:t>
                      </a:r>
                    </a:p>
                  </a:txBody>
                  <a:tcPr anchor="ctr">
                    <a:solidFill>
                      <a:schemeClr val="accent6">
                        <a:lumMod val="20000"/>
                        <a:lumOff val="80000"/>
                      </a:schemeClr>
                    </a:solidFill>
                  </a:tcPr>
                </a:tc>
                <a:tc>
                  <a:txBody>
                    <a:bodyPr/>
                    <a:lstStyle/>
                    <a:p>
                      <a:pPr algn="ctr"/>
                      <a:r>
                        <a:rPr lang="en-US" sz="4400" b="1" dirty="0">
                          <a:solidFill>
                            <a:schemeClr val="tx1"/>
                          </a:solidFill>
                        </a:rPr>
                        <a:t>225</a:t>
                      </a:r>
                    </a:p>
                  </a:txBody>
                  <a:tcPr anchor="ctr">
                    <a:solidFill>
                      <a:schemeClr val="accent4">
                        <a:lumMod val="20000"/>
                        <a:lumOff val="80000"/>
                      </a:schemeClr>
                    </a:solidFill>
                  </a:tcPr>
                </a:tc>
                <a:extLst>
                  <a:ext uri="{0D108BD9-81ED-4DB2-BD59-A6C34878D82A}">
                    <a16:rowId xmlns:a16="http://schemas.microsoft.com/office/drawing/2014/main" val="2854014685"/>
                  </a:ext>
                </a:extLst>
              </a:tr>
              <a:tr h="1458527">
                <a:tc>
                  <a:txBody>
                    <a:bodyPr/>
                    <a:lstStyle/>
                    <a:p>
                      <a:pPr algn="ctr"/>
                      <a:r>
                        <a:rPr lang="en-US" sz="4400" b="1" dirty="0" err="1">
                          <a:solidFill>
                            <a:srgbClr val="C00000"/>
                          </a:solidFill>
                        </a:rPr>
                        <a:t>Tổng</a:t>
                      </a:r>
                      <a:endParaRPr lang="en-US" sz="4400" b="1" dirty="0">
                        <a:solidFill>
                          <a:srgbClr val="C00000"/>
                        </a:solidFill>
                      </a:endParaRPr>
                    </a:p>
                  </a:txBody>
                  <a:tcPr anchor="ctr">
                    <a:solidFill>
                      <a:srgbClr val="FFFFCC"/>
                    </a:solidFill>
                  </a:tcPr>
                </a:tc>
                <a:tc>
                  <a:txBody>
                    <a:bodyPr/>
                    <a:lstStyle/>
                    <a:p>
                      <a:pPr algn="ctr"/>
                      <a:r>
                        <a:rPr lang="en-US" sz="4400" b="1" dirty="0">
                          <a:solidFill>
                            <a:srgbClr val="C00000"/>
                          </a:solidFill>
                        </a:rPr>
                        <a:t>.?.</a:t>
                      </a:r>
                    </a:p>
                  </a:txBody>
                  <a:tcPr anchor="ctr">
                    <a:solidFill>
                      <a:srgbClr val="99FF99"/>
                    </a:solidFill>
                  </a:tcPr>
                </a:tc>
                <a:tc>
                  <a:txBody>
                    <a:bodyPr/>
                    <a:lstStyle/>
                    <a:p>
                      <a:pPr algn="ctr"/>
                      <a:r>
                        <a:rPr lang="en-US" sz="4400" b="1" dirty="0">
                          <a:solidFill>
                            <a:srgbClr val="C00000"/>
                          </a:solidFill>
                        </a:rPr>
                        <a:t>.?.</a:t>
                      </a:r>
                    </a:p>
                  </a:txBody>
                  <a:tcPr anchor="ctr">
                    <a:solidFill>
                      <a:srgbClr val="CCFFFF"/>
                    </a:solidFill>
                  </a:tcPr>
                </a:tc>
                <a:tc>
                  <a:txBody>
                    <a:bodyPr/>
                    <a:lstStyle/>
                    <a:p>
                      <a:pPr algn="ctr"/>
                      <a:r>
                        <a:rPr lang="en-US" sz="4400" b="1" dirty="0">
                          <a:solidFill>
                            <a:srgbClr val="C00000"/>
                          </a:solidFill>
                        </a:rPr>
                        <a:t>.?.</a:t>
                      </a:r>
                    </a:p>
                  </a:txBody>
                  <a:tcPr anchor="ctr">
                    <a:solidFill>
                      <a:schemeClr val="accent6">
                        <a:lumMod val="20000"/>
                        <a:lumOff val="80000"/>
                      </a:schemeClr>
                    </a:solidFill>
                  </a:tcPr>
                </a:tc>
                <a:tc>
                  <a:txBody>
                    <a:bodyPr/>
                    <a:lstStyle/>
                    <a:p>
                      <a:pPr algn="ctr"/>
                      <a:r>
                        <a:rPr lang="en-US" sz="4400" b="1" dirty="0">
                          <a:solidFill>
                            <a:srgbClr val="C00000"/>
                          </a:solidFill>
                        </a:rPr>
                        <a:t>.?.</a:t>
                      </a:r>
                    </a:p>
                  </a:txBody>
                  <a:tcPr anchor="ctr">
                    <a:solidFill>
                      <a:schemeClr val="accent4">
                        <a:lumMod val="20000"/>
                        <a:lumOff val="80000"/>
                      </a:schemeClr>
                    </a:solidFill>
                  </a:tcPr>
                </a:tc>
                <a:extLst>
                  <a:ext uri="{0D108BD9-81ED-4DB2-BD59-A6C34878D82A}">
                    <a16:rowId xmlns:a16="http://schemas.microsoft.com/office/drawing/2014/main" val="812400816"/>
                  </a:ext>
                </a:extLst>
              </a:tr>
            </a:tbl>
          </a:graphicData>
        </a:graphic>
      </p:graphicFrame>
      <p:pic>
        <p:nvPicPr>
          <p:cNvPr id="10" name="Picture 8">
            <a:hlinkClick r:id="rId5" action="ppaction://hlinksldjump"/>
            <a:extLst>
              <a:ext uri="{FF2B5EF4-FFF2-40B4-BE49-F238E27FC236}">
                <a16:creationId xmlns:a16="http://schemas.microsoft.com/office/drawing/2014/main" id="{AE1D5F07-7788-408F-BDD7-F9D2EB01C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314159" y="2784241"/>
            <a:ext cx="2056886" cy="38233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1968801A-8A43-3633-B0C4-1A8E311111C9}"/>
              </a:ext>
            </a:extLst>
          </p:cNvPr>
          <p:cNvSpPr/>
          <p:nvPr/>
        </p:nvSpPr>
        <p:spPr>
          <a:xfrm>
            <a:off x="4717596" y="4268799"/>
            <a:ext cx="1562100" cy="8979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solidFill>
                  <a:srgbClr val="C00000"/>
                </a:solidFill>
              </a:rPr>
              <a:t>1638</a:t>
            </a:r>
            <a:endParaRPr lang="en-US" sz="3200" b="1" dirty="0">
              <a:solidFill>
                <a:srgbClr val="C00000"/>
              </a:solidFill>
            </a:endParaRPr>
          </a:p>
        </p:txBody>
      </p:sp>
      <p:sp>
        <p:nvSpPr>
          <p:cNvPr id="5" name="Rectangle: Rounded Corners 4">
            <a:extLst>
              <a:ext uri="{FF2B5EF4-FFF2-40B4-BE49-F238E27FC236}">
                <a16:creationId xmlns:a16="http://schemas.microsoft.com/office/drawing/2014/main" id="{FC4D07EC-7879-EF33-B4C6-BDCFE15F9770}"/>
              </a:ext>
            </a:extLst>
          </p:cNvPr>
          <p:cNvSpPr/>
          <p:nvPr/>
        </p:nvSpPr>
        <p:spPr>
          <a:xfrm>
            <a:off x="6487205" y="4290432"/>
            <a:ext cx="1562100" cy="8979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solidFill>
                  <a:srgbClr val="C00000"/>
                </a:solidFill>
              </a:rPr>
              <a:t>4791</a:t>
            </a:r>
          </a:p>
        </p:txBody>
      </p:sp>
      <p:sp>
        <p:nvSpPr>
          <p:cNvPr id="6" name="Rectangle: Rounded Corners 5">
            <a:extLst>
              <a:ext uri="{FF2B5EF4-FFF2-40B4-BE49-F238E27FC236}">
                <a16:creationId xmlns:a16="http://schemas.microsoft.com/office/drawing/2014/main" id="{6298CE16-A1EE-F793-E442-886615A4240E}"/>
              </a:ext>
            </a:extLst>
          </p:cNvPr>
          <p:cNvSpPr/>
          <p:nvPr/>
        </p:nvSpPr>
        <p:spPr>
          <a:xfrm>
            <a:off x="8258855" y="4290432"/>
            <a:ext cx="1562100" cy="8979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solidFill>
                  <a:srgbClr val="C00000"/>
                </a:solidFill>
              </a:rPr>
              <a:t>4791</a:t>
            </a:r>
          </a:p>
        </p:txBody>
      </p:sp>
      <p:sp>
        <p:nvSpPr>
          <p:cNvPr id="11" name="Rectangle: Rounded Corners 10">
            <a:extLst>
              <a:ext uri="{FF2B5EF4-FFF2-40B4-BE49-F238E27FC236}">
                <a16:creationId xmlns:a16="http://schemas.microsoft.com/office/drawing/2014/main" id="{C3977F38-4213-9D1F-D8B6-8C18E7D7C9BA}"/>
              </a:ext>
            </a:extLst>
          </p:cNvPr>
          <p:cNvSpPr/>
          <p:nvPr/>
        </p:nvSpPr>
        <p:spPr>
          <a:xfrm>
            <a:off x="10001250" y="4270661"/>
            <a:ext cx="1562100" cy="8979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solidFill>
                  <a:srgbClr val="C00000"/>
                </a:solidFill>
              </a:rPr>
              <a:t>896</a:t>
            </a:r>
            <a:endParaRPr lang="en-US" sz="3200" b="1" dirty="0">
              <a:solidFill>
                <a:srgbClr val="C00000"/>
              </a:solidFill>
            </a:endParaRPr>
          </a:p>
        </p:txBody>
      </p:sp>
    </p:spTree>
    <p:extLst>
      <p:ext uri="{BB962C8B-B14F-4D97-AF65-F5344CB8AC3E}">
        <p14:creationId xmlns:p14="http://schemas.microsoft.com/office/powerpoint/2010/main" val="27078688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B98954F1-69D8-D518-9623-D5DCCAA1D42B}"/>
              </a:ext>
            </a:extLst>
          </p:cNvPr>
          <p:cNvSpPr/>
          <p:nvPr/>
        </p:nvSpPr>
        <p:spPr>
          <a:xfrm>
            <a:off x="3962400" y="381000"/>
            <a:ext cx="7660786" cy="3124200"/>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chemeClr val="lt1"/>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74A5151A-DF4D-DD50-7288-9355E3E2F4AD}"/>
              </a:ext>
            </a:extLst>
          </p:cNvPr>
          <p:cNvSpPr txBox="1"/>
          <p:nvPr/>
        </p:nvSpPr>
        <p:spPr>
          <a:xfrm>
            <a:off x="4076700" y="1011897"/>
            <a:ext cx="7660786" cy="2215991"/>
          </a:xfrm>
          <a:prstGeom prst="rect">
            <a:avLst/>
          </a:prstGeom>
          <a:noFill/>
        </p:spPr>
        <p:txBody>
          <a:bodyPr wrap="square" rtlCol="0">
            <a:spAutoFit/>
          </a:bodyPr>
          <a:lstStyle/>
          <a:p>
            <a:pPr algn="ctr"/>
            <a:r>
              <a:rPr lang="en-US" sz="13800" b="1" spc="-150" dirty="0" err="1">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CỦNG</a:t>
            </a:r>
            <a:r>
              <a:rPr lang="en-US" sz="138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3800" b="1" spc="-150" dirty="0" err="1">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CỐ</a:t>
            </a:r>
            <a:endParaRPr lang="en-US" sz="138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7" name="TextBox 6">
            <a:extLst>
              <a:ext uri="{FF2B5EF4-FFF2-40B4-BE49-F238E27FC236}">
                <a16:creationId xmlns:a16="http://schemas.microsoft.com/office/drawing/2014/main" id="{97548128-B544-3AC1-301F-1813CC8E4735}"/>
              </a:ext>
            </a:extLst>
          </p:cNvPr>
          <p:cNvSpPr txBox="1"/>
          <p:nvPr/>
        </p:nvSpPr>
        <p:spPr>
          <a:xfrm>
            <a:off x="3844636" y="1044554"/>
            <a:ext cx="8124914" cy="2215991"/>
          </a:xfrm>
          <a:prstGeom prst="rect">
            <a:avLst/>
          </a:prstGeom>
          <a:noFill/>
        </p:spPr>
        <p:txBody>
          <a:bodyPr wrap="square" rtlCol="0">
            <a:spAutoFit/>
          </a:bodyPr>
          <a:lstStyle/>
          <a:p>
            <a:pPr algn="ctr"/>
            <a:r>
              <a:rPr lang="en-US" sz="13800" b="1" spc="-150"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13800" b="1" spc="-150" dirty="0" err="1">
                <a:ln w="28575">
                  <a:solidFill>
                    <a:srgbClr val="002060"/>
                  </a:solidFill>
                  <a:prstDash val="solid"/>
                </a:ln>
                <a:solidFill>
                  <a:srgbClr val="7DA9DF"/>
                </a:solidFill>
                <a:effectLst>
                  <a:outerShdw blurRad="12700" dist="38100" dir="2700000" algn="tl" rotWithShape="0">
                    <a:schemeClr val="accent5">
                      <a:lumMod val="60000"/>
                      <a:lumOff val="40000"/>
                    </a:schemeClr>
                  </a:outerShdw>
                </a:effectLst>
                <a:latin typeface="UTM Cookies" panose="02040603050506020204" pitchFamily="18" charset="0"/>
              </a:rPr>
              <a:t>Ủ</a:t>
            </a:r>
            <a:r>
              <a:rPr lang="en-US" sz="13800" b="1" spc="-150" dirty="0" err="1">
                <a:ln w="28575">
                  <a:solidFill>
                    <a:srgbClr val="002060"/>
                  </a:solidFill>
                  <a:prstDash val="solid"/>
                </a:ln>
                <a:solidFill>
                  <a:srgbClr val="F8A584"/>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13800" b="1" spc="-150" dirty="0" err="1">
                <a:ln w="28575">
                  <a:solidFill>
                    <a:srgbClr val="002060"/>
                  </a:solidFill>
                  <a:prstDash val="solid"/>
                </a:ln>
                <a:solidFill>
                  <a:srgbClr val="C997D3"/>
                </a:solidFill>
                <a:effectLst>
                  <a:outerShdw blurRad="12700" dist="38100" dir="2700000" algn="tl" rotWithShape="0">
                    <a:schemeClr val="accent5">
                      <a:lumMod val="60000"/>
                      <a:lumOff val="40000"/>
                    </a:schemeClr>
                  </a:outerShdw>
                </a:effectLst>
                <a:latin typeface="UTM Cookies" panose="02040603050506020204" pitchFamily="18" charset="0"/>
              </a:rPr>
              <a:t>G</a:t>
            </a:r>
            <a:r>
              <a:rPr lang="en-US" sz="138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13800" b="1" spc="-150"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rPr>
              <a:t>C</a:t>
            </a:r>
            <a:r>
              <a:rPr lang="en-US" sz="13800" b="1" spc="-150"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Ố</a:t>
            </a:r>
            <a:endParaRPr lang="en-US" sz="13800" b="1" spc="-150"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9" name="Picture 8">
            <a:extLst>
              <a:ext uri="{FF2B5EF4-FFF2-40B4-BE49-F238E27FC236}">
                <a16:creationId xmlns:a16="http://schemas.microsoft.com/office/drawing/2014/main" id="{1A47898B-1BC6-DA8B-9C94-FEB7E6762102}"/>
              </a:ext>
            </a:extLst>
          </p:cNvPr>
          <p:cNvPicPr>
            <a:picLocks noChangeAspect="1"/>
          </p:cNvPicPr>
          <p:nvPr/>
        </p:nvPicPr>
        <p:blipFill>
          <a:blip r:embed="rId3"/>
          <a:stretch>
            <a:fillRect/>
          </a:stretch>
        </p:blipFill>
        <p:spPr>
          <a:xfrm>
            <a:off x="222450" y="1011897"/>
            <a:ext cx="4800600" cy="5561737"/>
          </a:xfrm>
          <a:prstGeom prst="rect">
            <a:avLst/>
          </a:prstGeom>
        </p:spPr>
      </p:pic>
    </p:spTree>
    <p:extLst>
      <p:ext uri="{BB962C8B-B14F-4D97-AF65-F5344CB8AC3E}">
        <p14:creationId xmlns:p14="http://schemas.microsoft.com/office/powerpoint/2010/main" val="1755213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B96B7951-C2D2-8AFE-7635-B521E6DB2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 y="0"/>
            <a:ext cx="12191138" cy="6858000"/>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C47AF51-FFE9-10EA-43A8-D6A0D0FF6F4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4191000" y="2578741"/>
            <a:ext cx="3543300" cy="3200400"/>
          </a:xfrm>
          <a:prstGeom prst="rect">
            <a:avLst/>
          </a:prstGeom>
        </p:spPr>
      </p:pic>
      <p:grpSp>
        <p:nvGrpSpPr>
          <p:cNvPr id="8" name="Group 7">
            <a:extLst>
              <a:ext uri="{FF2B5EF4-FFF2-40B4-BE49-F238E27FC236}">
                <a16:creationId xmlns:a16="http://schemas.microsoft.com/office/drawing/2014/main" id="{8932FF31-6C6D-D7B5-F607-C33C485126AF}"/>
              </a:ext>
            </a:extLst>
          </p:cNvPr>
          <p:cNvGrpSpPr/>
          <p:nvPr/>
        </p:nvGrpSpPr>
        <p:grpSpPr>
          <a:xfrm>
            <a:off x="2343150" y="938600"/>
            <a:ext cx="7239000" cy="1122564"/>
            <a:chOff x="2057400" y="377318"/>
            <a:chExt cx="7239000" cy="1122564"/>
          </a:xfrm>
        </p:grpSpPr>
        <p:sp>
          <p:nvSpPr>
            <p:cNvPr id="6" name="TextBox 5">
              <a:extLst>
                <a:ext uri="{FF2B5EF4-FFF2-40B4-BE49-F238E27FC236}">
                  <a16:creationId xmlns:a16="http://schemas.microsoft.com/office/drawing/2014/main" id="{E7A550E0-B503-70A3-6365-A689CC7061F5}"/>
                </a:ext>
              </a:extLst>
            </p:cNvPr>
            <p:cNvSpPr txBox="1"/>
            <p:nvPr/>
          </p:nvSpPr>
          <p:spPr>
            <a:xfrm>
              <a:off x="2057400" y="391886"/>
              <a:ext cx="7239000" cy="1107996"/>
            </a:xfrm>
            <a:prstGeom prst="rect">
              <a:avLst/>
            </a:prstGeom>
            <a:noFill/>
          </p:spPr>
          <p:txBody>
            <a:bodyPr wrap="square" rtlCol="0">
              <a:prstTxWarp prst="textArchUp">
                <a:avLst/>
              </a:prstTxWarp>
              <a:spAutoFit/>
            </a:bodyPr>
            <a:lstStyle/>
            <a:p>
              <a:pPr algn="ctr"/>
              <a:r>
                <a:rPr lang="en-US" sz="6600" dirty="0" err="1">
                  <a:ln w="247650">
                    <a:solidFill>
                      <a:schemeClr val="bg1"/>
                    </a:solidFill>
                  </a:ln>
                  <a:latin typeface="SVN-Hole Hearted" panose="020B0A06020104020203" pitchFamily="34" charset="0"/>
                </a:rPr>
                <a:t>TÌM</a:t>
              </a:r>
              <a:r>
                <a:rPr lang="en-US" sz="6600" dirty="0">
                  <a:ln w="247650">
                    <a:solidFill>
                      <a:schemeClr val="bg1"/>
                    </a:solidFill>
                  </a:ln>
                  <a:latin typeface="SVN-Hole Hearted" panose="020B0A06020104020203" pitchFamily="34" charset="0"/>
                </a:rPr>
                <a:t> </a:t>
              </a:r>
              <a:r>
                <a:rPr lang="en-US" sz="6600" dirty="0" err="1">
                  <a:ln w="247650">
                    <a:solidFill>
                      <a:schemeClr val="bg1"/>
                    </a:solidFill>
                  </a:ln>
                  <a:latin typeface="SVN-Hole Hearted" panose="020B0A06020104020203" pitchFamily="34" charset="0"/>
                </a:rPr>
                <a:t>NHÀ</a:t>
              </a:r>
              <a:r>
                <a:rPr lang="en-US" sz="6600" dirty="0">
                  <a:ln w="247650">
                    <a:solidFill>
                      <a:schemeClr val="bg1"/>
                    </a:solidFill>
                  </a:ln>
                  <a:latin typeface="SVN-Hole Hearted" panose="020B0A06020104020203" pitchFamily="34" charset="0"/>
                </a:rPr>
                <a:t> CHO </a:t>
              </a:r>
              <a:r>
                <a:rPr lang="en-US" sz="6600" dirty="0" err="1">
                  <a:ln w="247650">
                    <a:solidFill>
                      <a:schemeClr val="bg1"/>
                    </a:solidFill>
                  </a:ln>
                  <a:latin typeface="SVN-Hole Hearted" panose="020B0A06020104020203" pitchFamily="34" charset="0"/>
                </a:rPr>
                <a:t>ẾCH</a:t>
              </a:r>
              <a:endParaRPr lang="vi-VN" sz="6600" dirty="0">
                <a:ln w="247650">
                  <a:solidFill>
                    <a:schemeClr val="bg1"/>
                  </a:solidFill>
                </a:ln>
              </a:endParaRPr>
            </a:p>
          </p:txBody>
        </p:sp>
        <p:sp>
          <p:nvSpPr>
            <p:cNvPr id="7" name="TextBox 6">
              <a:extLst>
                <a:ext uri="{FF2B5EF4-FFF2-40B4-BE49-F238E27FC236}">
                  <a16:creationId xmlns:a16="http://schemas.microsoft.com/office/drawing/2014/main" id="{A2144BB8-AC3C-1475-0D1E-A86E00D1EC56}"/>
                </a:ext>
              </a:extLst>
            </p:cNvPr>
            <p:cNvSpPr txBox="1"/>
            <p:nvPr/>
          </p:nvSpPr>
          <p:spPr>
            <a:xfrm>
              <a:off x="2057400" y="377318"/>
              <a:ext cx="7239000" cy="1107996"/>
            </a:xfrm>
            <a:prstGeom prst="rect">
              <a:avLst/>
            </a:prstGeom>
            <a:noFill/>
          </p:spPr>
          <p:txBody>
            <a:bodyPr wrap="square" rtlCol="0">
              <a:prstTxWarp prst="textArchUp">
                <a:avLst/>
              </a:prstTxWarp>
              <a:spAutoFit/>
            </a:bodyPr>
            <a:lstStyle/>
            <a:p>
              <a:pPr algn="ctr"/>
              <a:r>
                <a:rPr lang="en-US" sz="6600" b="1" dirty="0" err="1">
                  <a:ln w="19050">
                    <a:solidFill>
                      <a:schemeClr val="accent2"/>
                    </a:solidFill>
                    <a:prstDash val="solid"/>
                  </a:ln>
                  <a:solidFill>
                    <a:srgbClr val="FFFF00"/>
                  </a:solidFill>
                  <a:effectLst>
                    <a:outerShdw dist="38100" dir="2700000" algn="tl" rotWithShape="0">
                      <a:schemeClr val="accent2"/>
                    </a:outerShdw>
                  </a:effectLst>
                  <a:latin typeface="SVN-Hole Hearted" panose="020B0A06020104020203" pitchFamily="34" charset="0"/>
                </a:rPr>
                <a:t>TÌM</a:t>
              </a:r>
              <a:r>
                <a:rPr lang="en-US" sz="6600" b="1" dirty="0">
                  <a:ln w="19050">
                    <a:solidFill>
                      <a:schemeClr val="accent2"/>
                    </a:solidFill>
                    <a:prstDash val="solid"/>
                  </a:ln>
                  <a:solidFill>
                    <a:srgbClr val="FFFF00"/>
                  </a:solidFill>
                  <a:effectLst>
                    <a:outerShdw dist="38100" dir="2700000" algn="tl" rotWithShape="0">
                      <a:schemeClr val="accent2"/>
                    </a:outerShdw>
                  </a:effectLst>
                  <a:latin typeface="SVN-Hole Hearted" panose="020B0A06020104020203" pitchFamily="34" charset="0"/>
                </a:rPr>
                <a:t> </a:t>
              </a:r>
              <a:r>
                <a:rPr lang="en-US" sz="6600" b="1" dirty="0" err="1">
                  <a:ln w="19050">
                    <a:solidFill>
                      <a:schemeClr val="accent2"/>
                    </a:solidFill>
                    <a:prstDash val="solid"/>
                  </a:ln>
                  <a:solidFill>
                    <a:srgbClr val="FFFF00"/>
                  </a:solidFill>
                  <a:effectLst>
                    <a:outerShdw dist="38100" dir="2700000" algn="tl" rotWithShape="0">
                      <a:schemeClr val="accent2"/>
                    </a:outerShdw>
                  </a:effectLst>
                  <a:latin typeface="SVN-Hole Hearted" panose="020B0A06020104020203" pitchFamily="34" charset="0"/>
                </a:rPr>
                <a:t>NHÀ</a:t>
              </a:r>
              <a:r>
                <a:rPr lang="en-US" sz="6600" b="1" dirty="0">
                  <a:ln w="19050">
                    <a:solidFill>
                      <a:schemeClr val="accent2"/>
                    </a:solidFill>
                    <a:prstDash val="solid"/>
                  </a:ln>
                  <a:solidFill>
                    <a:srgbClr val="FFFF00"/>
                  </a:solidFill>
                  <a:effectLst>
                    <a:outerShdw dist="38100" dir="2700000" algn="tl" rotWithShape="0">
                      <a:schemeClr val="accent2"/>
                    </a:outerShdw>
                  </a:effectLst>
                  <a:latin typeface="SVN-Hole Hearted" panose="020B0A06020104020203" pitchFamily="34" charset="0"/>
                </a:rPr>
                <a:t> CHO </a:t>
              </a:r>
              <a:r>
                <a:rPr lang="en-US" sz="6600" b="1" dirty="0" err="1">
                  <a:ln w="19050">
                    <a:solidFill>
                      <a:schemeClr val="accent2"/>
                    </a:solidFill>
                    <a:prstDash val="solid"/>
                  </a:ln>
                  <a:solidFill>
                    <a:srgbClr val="FFFF00"/>
                  </a:solidFill>
                  <a:effectLst>
                    <a:outerShdw dist="38100" dir="2700000" algn="tl" rotWithShape="0">
                      <a:schemeClr val="accent2"/>
                    </a:outerShdw>
                  </a:effectLst>
                  <a:latin typeface="SVN-Hole Hearted" panose="020B0A06020104020203" pitchFamily="34" charset="0"/>
                </a:rPr>
                <a:t>ẾCH</a:t>
              </a:r>
              <a:endParaRPr lang="vi-VN" sz="6600" b="1" dirty="0">
                <a:ln w="19050">
                  <a:solidFill>
                    <a:schemeClr val="accent2"/>
                  </a:solidFill>
                  <a:prstDash val="solid"/>
                </a:ln>
                <a:solidFill>
                  <a:srgbClr val="FFFF00"/>
                </a:solidFill>
                <a:effectLst>
                  <a:outerShdw dist="38100" dir="2700000" algn="tl" rotWithShape="0">
                    <a:schemeClr val="accent2"/>
                  </a:outerShdw>
                </a:effectLst>
              </a:endParaRPr>
            </a:p>
          </p:txBody>
        </p:sp>
      </p:grpSp>
    </p:spTree>
    <p:extLst>
      <p:ext uri="{BB962C8B-B14F-4D97-AF65-F5344CB8AC3E}">
        <p14:creationId xmlns:p14="http://schemas.microsoft.com/office/powerpoint/2010/main" val="1858470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B96B7951-C2D2-8AFE-7635-B521E6DB2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 y="0"/>
            <a:ext cx="12191138" cy="6858000"/>
          </a:xfrm>
          <a:prstGeom prst="rect">
            <a:avLst/>
          </a:prstGeom>
        </p:spPr>
      </p:pic>
      <p:grpSp>
        <p:nvGrpSpPr>
          <p:cNvPr id="6" name="Group 5">
            <a:extLst>
              <a:ext uri="{FF2B5EF4-FFF2-40B4-BE49-F238E27FC236}">
                <a16:creationId xmlns:a16="http://schemas.microsoft.com/office/drawing/2014/main" id="{FC2A7F2A-913A-038C-4168-47E4264174B0}"/>
              </a:ext>
            </a:extLst>
          </p:cNvPr>
          <p:cNvGrpSpPr/>
          <p:nvPr/>
        </p:nvGrpSpPr>
        <p:grpSpPr>
          <a:xfrm>
            <a:off x="1295400" y="872053"/>
            <a:ext cx="9563100" cy="3581400"/>
            <a:chOff x="1295400" y="872053"/>
            <a:chExt cx="9563100" cy="3581400"/>
          </a:xfrm>
        </p:grpSpPr>
        <p:sp>
          <p:nvSpPr>
            <p:cNvPr id="2" name="Rectangle: Rounded Corners 1">
              <a:extLst>
                <a:ext uri="{FF2B5EF4-FFF2-40B4-BE49-F238E27FC236}">
                  <a16:creationId xmlns:a16="http://schemas.microsoft.com/office/drawing/2014/main" id="{202DDDF3-A538-1F48-B726-088EAA11F127}"/>
                </a:ext>
              </a:extLst>
            </p:cNvPr>
            <p:cNvSpPr/>
            <p:nvPr/>
          </p:nvSpPr>
          <p:spPr>
            <a:xfrm>
              <a:off x="1295400" y="872053"/>
              <a:ext cx="9563100" cy="3581400"/>
            </a:xfrm>
            <a:custGeom>
              <a:avLst/>
              <a:gdLst>
                <a:gd name="connsiteX0" fmla="*/ 0 w 9563100"/>
                <a:gd name="connsiteY0" fmla="*/ 260439 h 3581400"/>
                <a:gd name="connsiteX1" fmla="*/ 260439 w 9563100"/>
                <a:gd name="connsiteY1" fmla="*/ 0 h 3581400"/>
                <a:gd name="connsiteX2" fmla="*/ 865572 w 9563100"/>
                <a:gd name="connsiteY2" fmla="*/ 0 h 3581400"/>
                <a:gd name="connsiteX3" fmla="*/ 1651550 w 9563100"/>
                <a:gd name="connsiteY3" fmla="*/ 0 h 3581400"/>
                <a:gd name="connsiteX4" fmla="*/ 2256683 w 9563100"/>
                <a:gd name="connsiteY4" fmla="*/ 0 h 3581400"/>
                <a:gd name="connsiteX5" fmla="*/ 3042661 w 9563100"/>
                <a:gd name="connsiteY5" fmla="*/ 0 h 3581400"/>
                <a:gd name="connsiteX6" fmla="*/ 3557372 w 9563100"/>
                <a:gd name="connsiteY6" fmla="*/ 0 h 3581400"/>
                <a:gd name="connsiteX7" fmla="*/ 4433772 w 9563100"/>
                <a:gd name="connsiteY7" fmla="*/ 0 h 3581400"/>
                <a:gd name="connsiteX8" fmla="*/ 5219750 w 9563100"/>
                <a:gd name="connsiteY8" fmla="*/ 0 h 3581400"/>
                <a:gd name="connsiteX9" fmla="*/ 5644039 w 9563100"/>
                <a:gd name="connsiteY9" fmla="*/ 0 h 3581400"/>
                <a:gd name="connsiteX10" fmla="*/ 6520439 w 9563100"/>
                <a:gd name="connsiteY10" fmla="*/ 0 h 3581400"/>
                <a:gd name="connsiteX11" fmla="*/ 7125572 w 9563100"/>
                <a:gd name="connsiteY11" fmla="*/ 0 h 3581400"/>
                <a:gd name="connsiteX12" fmla="*/ 8001972 w 9563100"/>
                <a:gd name="connsiteY12" fmla="*/ 0 h 3581400"/>
                <a:gd name="connsiteX13" fmla="*/ 9302661 w 9563100"/>
                <a:gd name="connsiteY13" fmla="*/ 0 h 3581400"/>
                <a:gd name="connsiteX14" fmla="*/ 9563100 w 9563100"/>
                <a:gd name="connsiteY14" fmla="*/ 260439 h 3581400"/>
                <a:gd name="connsiteX15" fmla="*/ 9563100 w 9563100"/>
                <a:gd name="connsiteY15" fmla="*/ 933754 h 3581400"/>
                <a:gd name="connsiteX16" fmla="*/ 9563100 w 9563100"/>
                <a:gd name="connsiteY16" fmla="*/ 1576463 h 3581400"/>
                <a:gd name="connsiteX17" fmla="*/ 9563100 w 9563100"/>
                <a:gd name="connsiteY17" fmla="*/ 2096752 h 3581400"/>
                <a:gd name="connsiteX18" fmla="*/ 9563100 w 9563100"/>
                <a:gd name="connsiteY18" fmla="*/ 2678251 h 3581400"/>
                <a:gd name="connsiteX19" fmla="*/ 9563100 w 9563100"/>
                <a:gd name="connsiteY19" fmla="*/ 3320961 h 3581400"/>
                <a:gd name="connsiteX20" fmla="*/ 9302661 w 9563100"/>
                <a:gd name="connsiteY20" fmla="*/ 3581400 h 3581400"/>
                <a:gd name="connsiteX21" fmla="*/ 8607105 w 9563100"/>
                <a:gd name="connsiteY21" fmla="*/ 3581400 h 3581400"/>
                <a:gd name="connsiteX22" fmla="*/ 8092394 w 9563100"/>
                <a:gd name="connsiteY22" fmla="*/ 3581400 h 3581400"/>
                <a:gd name="connsiteX23" fmla="*/ 7215994 w 9563100"/>
                <a:gd name="connsiteY23" fmla="*/ 3581400 h 3581400"/>
                <a:gd name="connsiteX24" fmla="*/ 6430017 w 9563100"/>
                <a:gd name="connsiteY24" fmla="*/ 3581400 h 3581400"/>
                <a:gd name="connsiteX25" fmla="*/ 5824883 w 9563100"/>
                <a:gd name="connsiteY25" fmla="*/ 3581400 h 3581400"/>
                <a:gd name="connsiteX26" fmla="*/ 5038906 w 9563100"/>
                <a:gd name="connsiteY26" fmla="*/ 3581400 h 3581400"/>
                <a:gd name="connsiteX27" fmla="*/ 4343350 w 9563100"/>
                <a:gd name="connsiteY27" fmla="*/ 3581400 h 3581400"/>
                <a:gd name="connsiteX28" fmla="*/ 3828639 w 9563100"/>
                <a:gd name="connsiteY28" fmla="*/ 3581400 h 3581400"/>
                <a:gd name="connsiteX29" fmla="*/ 3133083 w 9563100"/>
                <a:gd name="connsiteY29" fmla="*/ 3581400 h 3581400"/>
                <a:gd name="connsiteX30" fmla="*/ 2347106 w 9563100"/>
                <a:gd name="connsiteY30" fmla="*/ 3581400 h 3581400"/>
                <a:gd name="connsiteX31" fmla="*/ 1741972 w 9563100"/>
                <a:gd name="connsiteY31" fmla="*/ 3581400 h 3581400"/>
                <a:gd name="connsiteX32" fmla="*/ 1046417 w 9563100"/>
                <a:gd name="connsiteY32" fmla="*/ 3581400 h 3581400"/>
                <a:gd name="connsiteX33" fmla="*/ 260439 w 9563100"/>
                <a:gd name="connsiteY33" fmla="*/ 3581400 h 3581400"/>
                <a:gd name="connsiteX34" fmla="*/ 0 w 9563100"/>
                <a:gd name="connsiteY34" fmla="*/ 3320961 h 3581400"/>
                <a:gd name="connsiteX35" fmla="*/ 0 w 9563100"/>
                <a:gd name="connsiteY35" fmla="*/ 2770067 h 3581400"/>
                <a:gd name="connsiteX36" fmla="*/ 0 w 9563100"/>
                <a:gd name="connsiteY36" fmla="*/ 2157963 h 3581400"/>
                <a:gd name="connsiteX37" fmla="*/ 0 w 9563100"/>
                <a:gd name="connsiteY37" fmla="*/ 1576463 h 3581400"/>
                <a:gd name="connsiteX38" fmla="*/ 0 w 9563100"/>
                <a:gd name="connsiteY38" fmla="*/ 1025569 h 3581400"/>
                <a:gd name="connsiteX39" fmla="*/ 0 w 9563100"/>
                <a:gd name="connsiteY39" fmla="*/ 260439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563100" h="3581400" fill="none" extrusionOk="0">
                  <a:moveTo>
                    <a:pt x="0" y="260439"/>
                  </a:moveTo>
                  <a:cubicBezTo>
                    <a:pt x="-4247" y="121337"/>
                    <a:pt x="139814" y="-1397"/>
                    <a:pt x="260439" y="0"/>
                  </a:cubicBezTo>
                  <a:cubicBezTo>
                    <a:pt x="418253" y="11821"/>
                    <a:pt x="740895" y="-16057"/>
                    <a:pt x="865572" y="0"/>
                  </a:cubicBezTo>
                  <a:cubicBezTo>
                    <a:pt x="990249" y="16057"/>
                    <a:pt x="1388100" y="-23756"/>
                    <a:pt x="1651550" y="0"/>
                  </a:cubicBezTo>
                  <a:cubicBezTo>
                    <a:pt x="1915000" y="23756"/>
                    <a:pt x="2085683" y="-22930"/>
                    <a:pt x="2256683" y="0"/>
                  </a:cubicBezTo>
                  <a:cubicBezTo>
                    <a:pt x="2427683" y="22930"/>
                    <a:pt x="2853127" y="2792"/>
                    <a:pt x="3042661" y="0"/>
                  </a:cubicBezTo>
                  <a:cubicBezTo>
                    <a:pt x="3232195" y="-2792"/>
                    <a:pt x="3452617" y="12264"/>
                    <a:pt x="3557372" y="0"/>
                  </a:cubicBezTo>
                  <a:cubicBezTo>
                    <a:pt x="3662127" y="-12264"/>
                    <a:pt x="4090428" y="-26914"/>
                    <a:pt x="4433772" y="0"/>
                  </a:cubicBezTo>
                  <a:cubicBezTo>
                    <a:pt x="4777116" y="26914"/>
                    <a:pt x="4931302" y="-34873"/>
                    <a:pt x="5219750" y="0"/>
                  </a:cubicBezTo>
                  <a:cubicBezTo>
                    <a:pt x="5508198" y="34873"/>
                    <a:pt x="5556194" y="-6019"/>
                    <a:pt x="5644039" y="0"/>
                  </a:cubicBezTo>
                  <a:cubicBezTo>
                    <a:pt x="5731884" y="6019"/>
                    <a:pt x="6207716" y="-29695"/>
                    <a:pt x="6520439" y="0"/>
                  </a:cubicBezTo>
                  <a:cubicBezTo>
                    <a:pt x="6833162" y="29695"/>
                    <a:pt x="6838589" y="21918"/>
                    <a:pt x="7125572" y="0"/>
                  </a:cubicBezTo>
                  <a:cubicBezTo>
                    <a:pt x="7412555" y="-21918"/>
                    <a:pt x="7794791" y="-33666"/>
                    <a:pt x="8001972" y="0"/>
                  </a:cubicBezTo>
                  <a:cubicBezTo>
                    <a:pt x="8209153" y="33666"/>
                    <a:pt x="8656064" y="-15619"/>
                    <a:pt x="9302661" y="0"/>
                  </a:cubicBezTo>
                  <a:cubicBezTo>
                    <a:pt x="9474377" y="-2841"/>
                    <a:pt x="9543845" y="137876"/>
                    <a:pt x="9563100" y="260439"/>
                  </a:cubicBezTo>
                  <a:cubicBezTo>
                    <a:pt x="9541378" y="580493"/>
                    <a:pt x="9555645" y="754098"/>
                    <a:pt x="9563100" y="933754"/>
                  </a:cubicBezTo>
                  <a:cubicBezTo>
                    <a:pt x="9570555" y="1113411"/>
                    <a:pt x="9577814" y="1320985"/>
                    <a:pt x="9563100" y="1576463"/>
                  </a:cubicBezTo>
                  <a:cubicBezTo>
                    <a:pt x="9548386" y="1831941"/>
                    <a:pt x="9579611" y="1898739"/>
                    <a:pt x="9563100" y="2096752"/>
                  </a:cubicBezTo>
                  <a:cubicBezTo>
                    <a:pt x="9546589" y="2294765"/>
                    <a:pt x="9563724" y="2533012"/>
                    <a:pt x="9563100" y="2678251"/>
                  </a:cubicBezTo>
                  <a:cubicBezTo>
                    <a:pt x="9562476" y="2823490"/>
                    <a:pt x="9572847" y="3025329"/>
                    <a:pt x="9563100" y="3320961"/>
                  </a:cubicBezTo>
                  <a:cubicBezTo>
                    <a:pt x="9550727" y="3492052"/>
                    <a:pt x="9443214" y="3612265"/>
                    <a:pt x="9302661" y="3581400"/>
                  </a:cubicBezTo>
                  <a:cubicBezTo>
                    <a:pt x="9012515" y="3614805"/>
                    <a:pt x="8786306" y="3598555"/>
                    <a:pt x="8607105" y="3581400"/>
                  </a:cubicBezTo>
                  <a:cubicBezTo>
                    <a:pt x="8427904" y="3564245"/>
                    <a:pt x="8299641" y="3559143"/>
                    <a:pt x="8092394" y="3581400"/>
                  </a:cubicBezTo>
                  <a:cubicBezTo>
                    <a:pt x="7885147" y="3603657"/>
                    <a:pt x="7618819" y="3602913"/>
                    <a:pt x="7215994" y="3581400"/>
                  </a:cubicBezTo>
                  <a:cubicBezTo>
                    <a:pt x="6813169" y="3559887"/>
                    <a:pt x="6631995" y="3617012"/>
                    <a:pt x="6430017" y="3581400"/>
                  </a:cubicBezTo>
                  <a:cubicBezTo>
                    <a:pt x="6228039" y="3545788"/>
                    <a:pt x="6057391" y="3588041"/>
                    <a:pt x="5824883" y="3581400"/>
                  </a:cubicBezTo>
                  <a:cubicBezTo>
                    <a:pt x="5592375" y="3574759"/>
                    <a:pt x="5309776" y="3561440"/>
                    <a:pt x="5038906" y="3581400"/>
                  </a:cubicBezTo>
                  <a:cubicBezTo>
                    <a:pt x="4768036" y="3601360"/>
                    <a:pt x="4641432" y="3610460"/>
                    <a:pt x="4343350" y="3581400"/>
                  </a:cubicBezTo>
                  <a:cubicBezTo>
                    <a:pt x="4045268" y="3552340"/>
                    <a:pt x="4007590" y="3575695"/>
                    <a:pt x="3828639" y="3581400"/>
                  </a:cubicBezTo>
                  <a:cubicBezTo>
                    <a:pt x="3649688" y="3587105"/>
                    <a:pt x="3428817" y="3556819"/>
                    <a:pt x="3133083" y="3581400"/>
                  </a:cubicBezTo>
                  <a:cubicBezTo>
                    <a:pt x="2837349" y="3605981"/>
                    <a:pt x="2583969" y="3554972"/>
                    <a:pt x="2347106" y="3581400"/>
                  </a:cubicBezTo>
                  <a:cubicBezTo>
                    <a:pt x="2110243" y="3607828"/>
                    <a:pt x="1922370" y="3601956"/>
                    <a:pt x="1741972" y="3581400"/>
                  </a:cubicBezTo>
                  <a:cubicBezTo>
                    <a:pt x="1561574" y="3560844"/>
                    <a:pt x="1309590" y="3551325"/>
                    <a:pt x="1046417" y="3581400"/>
                  </a:cubicBezTo>
                  <a:cubicBezTo>
                    <a:pt x="783244" y="3611475"/>
                    <a:pt x="643880" y="3559529"/>
                    <a:pt x="260439" y="3581400"/>
                  </a:cubicBezTo>
                  <a:cubicBezTo>
                    <a:pt x="134712" y="3609231"/>
                    <a:pt x="4702" y="3480452"/>
                    <a:pt x="0" y="3320961"/>
                  </a:cubicBezTo>
                  <a:cubicBezTo>
                    <a:pt x="25386" y="3053283"/>
                    <a:pt x="-13809" y="2916356"/>
                    <a:pt x="0" y="2770067"/>
                  </a:cubicBezTo>
                  <a:cubicBezTo>
                    <a:pt x="13809" y="2623778"/>
                    <a:pt x="17306" y="2430864"/>
                    <a:pt x="0" y="2157963"/>
                  </a:cubicBezTo>
                  <a:cubicBezTo>
                    <a:pt x="-17306" y="1885062"/>
                    <a:pt x="4097" y="1797110"/>
                    <a:pt x="0" y="1576463"/>
                  </a:cubicBezTo>
                  <a:cubicBezTo>
                    <a:pt x="-4097" y="1355816"/>
                    <a:pt x="25555" y="1285261"/>
                    <a:pt x="0" y="1025569"/>
                  </a:cubicBezTo>
                  <a:cubicBezTo>
                    <a:pt x="-25555" y="765877"/>
                    <a:pt x="-27408" y="593201"/>
                    <a:pt x="0" y="260439"/>
                  </a:cubicBezTo>
                  <a:close/>
                </a:path>
                <a:path w="9563100" h="3581400" stroke="0" extrusionOk="0">
                  <a:moveTo>
                    <a:pt x="0" y="260439"/>
                  </a:moveTo>
                  <a:cubicBezTo>
                    <a:pt x="14521" y="147335"/>
                    <a:pt x="122709" y="13811"/>
                    <a:pt x="260439" y="0"/>
                  </a:cubicBezTo>
                  <a:cubicBezTo>
                    <a:pt x="402456" y="2978"/>
                    <a:pt x="734945" y="22533"/>
                    <a:pt x="955995" y="0"/>
                  </a:cubicBezTo>
                  <a:cubicBezTo>
                    <a:pt x="1177045" y="-22533"/>
                    <a:pt x="1491991" y="-14241"/>
                    <a:pt x="1832395" y="0"/>
                  </a:cubicBezTo>
                  <a:cubicBezTo>
                    <a:pt x="2172799" y="14241"/>
                    <a:pt x="2198638" y="10767"/>
                    <a:pt x="2437528" y="0"/>
                  </a:cubicBezTo>
                  <a:cubicBezTo>
                    <a:pt x="2676418" y="-10767"/>
                    <a:pt x="2986592" y="-13099"/>
                    <a:pt x="3133083" y="0"/>
                  </a:cubicBezTo>
                  <a:cubicBezTo>
                    <a:pt x="3279574" y="13099"/>
                    <a:pt x="3520921" y="10259"/>
                    <a:pt x="3738217" y="0"/>
                  </a:cubicBezTo>
                  <a:cubicBezTo>
                    <a:pt x="3955513" y="-10259"/>
                    <a:pt x="4202592" y="-16821"/>
                    <a:pt x="4343350" y="0"/>
                  </a:cubicBezTo>
                  <a:cubicBezTo>
                    <a:pt x="4484108" y="16821"/>
                    <a:pt x="4797721" y="-28303"/>
                    <a:pt x="5219750" y="0"/>
                  </a:cubicBezTo>
                  <a:cubicBezTo>
                    <a:pt x="5641779" y="28303"/>
                    <a:pt x="5477322" y="-1619"/>
                    <a:pt x="5644039" y="0"/>
                  </a:cubicBezTo>
                  <a:cubicBezTo>
                    <a:pt x="5810756" y="1619"/>
                    <a:pt x="5958052" y="-7439"/>
                    <a:pt x="6158750" y="0"/>
                  </a:cubicBezTo>
                  <a:cubicBezTo>
                    <a:pt x="6359448" y="7439"/>
                    <a:pt x="6604826" y="-26712"/>
                    <a:pt x="6763883" y="0"/>
                  </a:cubicBezTo>
                  <a:cubicBezTo>
                    <a:pt x="6922940" y="26712"/>
                    <a:pt x="7149419" y="-21539"/>
                    <a:pt x="7278594" y="0"/>
                  </a:cubicBezTo>
                  <a:cubicBezTo>
                    <a:pt x="7407769" y="21539"/>
                    <a:pt x="7935133" y="18278"/>
                    <a:pt x="8154994" y="0"/>
                  </a:cubicBezTo>
                  <a:cubicBezTo>
                    <a:pt x="8374855" y="-18278"/>
                    <a:pt x="8562675" y="-16434"/>
                    <a:pt x="8669705" y="0"/>
                  </a:cubicBezTo>
                  <a:cubicBezTo>
                    <a:pt x="8776735" y="16434"/>
                    <a:pt x="9060618" y="11160"/>
                    <a:pt x="9302661" y="0"/>
                  </a:cubicBezTo>
                  <a:cubicBezTo>
                    <a:pt x="9437858" y="32927"/>
                    <a:pt x="9549292" y="138531"/>
                    <a:pt x="9563100" y="260439"/>
                  </a:cubicBezTo>
                  <a:cubicBezTo>
                    <a:pt x="9571267" y="480723"/>
                    <a:pt x="9586539" y="767924"/>
                    <a:pt x="9563100" y="903149"/>
                  </a:cubicBezTo>
                  <a:cubicBezTo>
                    <a:pt x="9539662" y="1038374"/>
                    <a:pt x="9581069" y="1271950"/>
                    <a:pt x="9563100" y="1454043"/>
                  </a:cubicBezTo>
                  <a:cubicBezTo>
                    <a:pt x="9545131" y="1636136"/>
                    <a:pt x="9583860" y="1780331"/>
                    <a:pt x="9563100" y="2096752"/>
                  </a:cubicBezTo>
                  <a:cubicBezTo>
                    <a:pt x="9542340" y="2413173"/>
                    <a:pt x="9548956" y="2485825"/>
                    <a:pt x="9563100" y="2708857"/>
                  </a:cubicBezTo>
                  <a:cubicBezTo>
                    <a:pt x="9577244" y="2931890"/>
                    <a:pt x="9566395" y="3123345"/>
                    <a:pt x="9563100" y="3320961"/>
                  </a:cubicBezTo>
                  <a:cubicBezTo>
                    <a:pt x="9557366" y="3492890"/>
                    <a:pt x="9450005" y="3583390"/>
                    <a:pt x="9302661" y="3581400"/>
                  </a:cubicBezTo>
                  <a:cubicBezTo>
                    <a:pt x="9157650" y="3600323"/>
                    <a:pt x="8911679" y="3599981"/>
                    <a:pt x="8787950" y="3581400"/>
                  </a:cubicBezTo>
                  <a:cubicBezTo>
                    <a:pt x="8664221" y="3562819"/>
                    <a:pt x="8253806" y="3579854"/>
                    <a:pt x="8001972" y="3581400"/>
                  </a:cubicBezTo>
                  <a:cubicBezTo>
                    <a:pt x="7750138" y="3582946"/>
                    <a:pt x="7557157" y="3601196"/>
                    <a:pt x="7215994" y="3581400"/>
                  </a:cubicBezTo>
                  <a:cubicBezTo>
                    <a:pt x="6874831" y="3561604"/>
                    <a:pt x="6909641" y="3574211"/>
                    <a:pt x="6791706" y="3581400"/>
                  </a:cubicBezTo>
                  <a:cubicBezTo>
                    <a:pt x="6673771" y="3588589"/>
                    <a:pt x="6388472" y="3599515"/>
                    <a:pt x="6276994" y="3581400"/>
                  </a:cubicBezTo>
                  <a:cubicBezTo>
                    <a:pt x="6165516" y="3563285"/>
                    <a:pt x="6053480" y="3570515"/>
                    <a:pt x="5852706" y="3581400"/>
                  </a:cubicBezTo>
                  <a:cubicBezTo>
                    <a:pt x="5651932" y="3592285"/>
                    <a:pt x="5208984" y="3547963"/>
                    <a:pt x="4976306" y="3581400"/>
                  </a:cubicBezTo>
                  <a:cubicBezTo>
                    <a:pt x="4743628" y="3614837"/>
                    <a:pt x="4537081" y="3565755"/>
                    <a:pt x="4371172" y="3581400"/>
                  </a:cubicBezTo>
                  <a:cubicBezTo>
                    <a:pt x="4205263" y="3597045"/>
                    <a:pt x="3838706" y="3585051"/>
                    <a:pt x="3585194" y="3581400"/>
                  </a:cubicBezTo>
                  <a:cubicBezTo>
                    <a:pt x="3331682" y="3577749"/>
                    <a:pt x="3246958" y="3598197"/>
                    <a:pt x="3160906" y="3581400"/>
                  </a:cubicBezTo>
                  <a:cubicBezTo>
                    <a:pt x="3074854" y="3564603"/>
                    <a:pt x="2826307" y="3603149"/>
                    <a:pt x="2555772" y="3581400"/>
                  </a:cubicBezTo>
                  <a:cubicBezTo>
                    <a:pt x="2285237" y="3559651"/>
                    <a:pt x="2009268" y="3581681"/>
                    <a:pt x="1679372" y="3581400"/>
                  </a:cubicBezTo>
                  <a:cubicBezTo>
                    <a:pt x="1349476" y="3581119"/>
                    <a:pt x="1276096" y="3590044"/>
                    <a:pt x="983817" y="3581400"/>
                  </a:cubicBezTo>
                  <a:cubicBezTo>
                    <a:pt x="691538" y="3572756"/>
                    <a:pt x="548487" y="3604401"/>
                    <a:pt x="260439" y="3581400"/>
                  </a:cubicBezTo>
                  <a:cubicBezTo>
                    <a:pt x="105608" y="3586655"/>
                    <a:pt x="13901" y="3465054"/>
                    <a:pt x="0" y="3320961"/>
                  </a:cubicBezTo>
                  <a:cubicBezTo>
                    <a:pt x="-15510" y="3069350"/>
                    <a:pt x="-25653" y="3015414"/>
                    <a:pt x="0" y="2739462"/>
                  </a:cubicBezTo>
                  <a:cubicBezTo>
                    <a:pt x="25653" y="2463510"/>
                    <a:pt x="6186" y="2328763"/>
                    <a:pt x="0" y="2219173"/>
                  </a:cubicBezTo>
                  <a:cubicBezTo>
                    <a:pt x="-6186" y="2109583"/>
                    <a:pt x="29281" y="1827467"/>
                    <a:pt x="0" y="1576463"/>
                  </a:cubicBezTo>
                  <a:cubicBezTo>
                    <a:pt x="-29281" y="1325459"/>
                    <a:pt x="-28246" y="1056553"/>
                    <a:pt x="0" y="903149"/>
                  </a:cubicBezTo>
                  <a:cubicBezTo>
                    <a:pt x="28246" y="749745"/>
                    <a:pt x="11425" y="549478"/>
                    <a:pt x="0" y="260439"/>
                  </a:cubicBezTo>
                  <a:close/>
                </a:path>
              </a:pathLst>
            </a:custGeom>
            <a:solidFill>
              <a:srgbClr val="FFFFFF">
                <a:alpha val="89804"/>
              </a:srgbClr>
            </a:solidFill>
            <a:ln w="38100">
              <a:solidFill>
                <a:schemeClr val="accent2"/>
              </a:solidFill>
              <a:extLst>
                <a:ext uri="{C807C97D-BFC1-408E-A445-0C87EB9F89A2}">
                  <ask:lineSketchStyleProps xmlns:ask="http://schemas.microsoft.com/office/drawing/2018/sketchyshapes" sd="1020267917">
                    <a:prstGeom prst="roundRect">
                      <a:avLst>
                        <a:gd name="adj" fmla="val 72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72B673B-4F44-7256-C62A-E0F2AD529813}"/>
                </a:ext>
              </a:extLst>
            </p:cNvPr>
            <p:cNvSpPr txBox="1"/>
            <p:nvPr/>
          </p:nvSpPr>
          <p:spPr>
            <a:xfrm>
              <a:off x="1571625" y="1262369"/>
              <a:ext cx="8972550" cy="2800767"/>
            </a:xfrm>
            <a:prstGeom prst="rect">
              <a:avLst/>
            </a:prstGeom>
            <a:noFill/>
          </p:spPr>
          <p:txBody>
            <a:bodyPr wrap="square" rtlCol="0">
              <a:spAutoFit/>
            </a:bodyPr>
            <a:lstStyle/>
            <a:p>
              <a:pPr algn="ctr"/>
              <a:r>
                <a:rPr lang="en-US" sz="4400" b="1" dirty="0" err="1">
                  <a:solidFill>
                    <a:srgbClr val="002060"/>
                  </a:solidFill>
                </a:rPr>
                <a:t>Trên</a:t>
              </a:r>
              <a:r>
                <a:rPr lang="en-US" sz="4400" b="1" dirty="0">
                  <a:solidFill>
                    <a:srgbClr val="002060"/>
                  </a:solidFill>
                </a:rPr>
                <a:t> </a:t>
              </a:r>
              <a:r>
                <a:rPr lang="en-US" sz="4400" b="1" dirty="0" err="1">
                  <a:solidFill>
                    <a:srgbClr val="002060"/>
                  </a:solidFill>
                </a:rPr>
                <a:t>đường</a:t>
              </a:r>
              <a:r>
                <a:rPr lang="en-US" sz="4400" b="1" dirty="0">
                  <a:solidFill>
                    <a:srgbClr val="002060"/>
                  </a:solidFill>
                </a:rPr>
                <a:t> </a:t>
              </a:r>
              <a:r>
                <a:rPr lang="en-US" sz="4400" b="1" dirty="0" err="1">
                  <a:solidFill>
                    <a:srgbClr val="002060"/>
                  </a:solidFill>
                </a:rPr>
                <a:t>đi</a:t>
              </a:r>
              <a:r>
                <a:rPr lang="en-US" sz="4400" b="1" dirty="0">
                  <a:solidFill>
                    <a:srgbClr val="002060"/>
                  </a:solidFill>
                </a:rPr>
                <a:t> </a:t>
              </a:r>
              <a:r>
                <a:rPr lang="en-US" sz="4400" b="1" dirty="0" err="1">
                  <a:solidFill>
                    <a:srgbClr val="002060"/>
                  </a:solidFill>
                </a:rPr>
                <a:t>học</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chẳng</a:t>
              </a:r>
              <a:r>
                <a:rPr lang="en-US" sz="4400" b="1" dirty="0">
                  <a:solidFill>
                    <a:srgbClr val="002060"/>
                  </a:solidFill>
                </a:rPr>
                <a:t> may </a:t>
              </a:r>
              <a:r>
                <a:rPr lang="en-US" sz="4400" b="1" dirty="0" err="1">
                  <a:solidFill>
                    <a:srgbClr val="002060"/>
                  </a:solidFill>
                </a:rPr>
                <a:t>bạn</a:t>
              </a:r>
              <a:r>
                <a:rPr lang="en-US" sz="4400" b="1" dirty="0">
                  <a:solidFill>
                    <a:srgbClr val="002060"/>
                  </a:solidFill>
                </a:rPr>
                <a:t> </a:t>
              </a:r>
              <a:r>
                <a:rPr lang="en-US" sz="4400" b="1" dirty="0" err="1">
                  <a:solidFill>
                    <a:srgbClr val="002060"/>
                  </a:solidFill>
                </a:rPr>
                <a:t>Ếch</a:t>
              </a:r>
              <a:r>
                <a:rPr lang="en-US" sz="4400" b="1" dirty="0">
                  <a:solidFill>
                    <a:srgbClr val="002060"/>
                  </a:solidFill>
                </a:rPr>
                <a:t> </a:t>
              </a:r>
              <a:r>
                <a:rPr lang="en-US" sz="4400" b="1" dirty="0" err="1">
                  <a:solidFill>
                    <a:srgbClr val="002060"/>
                  </a:solidFill>
                </a:rPr>
                <a:t>không</a:t>
              </a:r>
              <a:r>
                <a:rPr lang="en-US" sz="4400" b="1" dirty="0">
                  <a:solidFill>
                    <a:srgbClr val="002060"/>
                  </a:solidFill>
                </a:rPr>
                <a:t> </a:t>
              </a:r>
              <a:r>
                <a:rPr lang="en-US" sz="4400" b="1" dirty="0" err="1">
                  <a:solidFill>
                    <a:srgbClr val="002060"/>
                  </a:solidFill>
                </a:rPr>
                <a:t>nhớ</a:t>
              </a:r>
              <a:r>
                <a:rPr lang="en-US" sz="4400" b="1" dirty="0">
                  <a:solidFill>
                    <a:srgbClr val="002060"/>
                  </a:solidFill>
                </a:rPr>
                <a:t> </a:t>
              </a:r>
              <a:r>
                <a:rPr lang="en-US" sz="4400" b="1" dirty="0" err="1">
                  <a:solidFill>
                    <a:srgbClr val="002060"/>
                  </a:solidFill>
                </a:rPr>
                <a:t>đường</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nhà</a:t>
              </a:r>
              <a:r>
                <a:rPr lang="en-US" sz="4400" b="1" dirty="0">
                  <a:solidFill>
                    <a:srgbClr val="002060"/>
                  </a:solidFill>
                </a:rPr>
                <a:t>. </a:t>
              </a:r>
              <a:r>
                <a:rPr lang="en-US" sz="4400" b="1" dirty="0" err="1">
                  <a:solidFill>
                    <a:srgbClr val="002060"/>
                  </a:solidFill>
                </a:rPr>
                <a:t>Các</a:t>
              </a:r>
              <a:r>
                <a:rPr lang="en-US" sz="4400" b="1" dirty="0">
                  <a:solidFill>
                    <a:srgbClr val="002060"/>
                  </a:solidFill>
                </a:rPr>
                <a:t> </a:t>
              </a:r>
              <a:r>
                <a:rPr lang="en-US" sz="4400" b="1" dirty="0" err="1">
                  <a:solidFill>
                    <a:srgbClr val="002060"/>
                  </a:solidFill>
                </a:rPr>
                <a:t>em</a:t>
              </a:r>
              <a:r>
                <a:rPr lang="en-US" sz="4400" b="1" dirty="0">
                  <a:solidFill>
                    <a:srgbClr val="002060"/>
                  </a:solidFill>
                </a:rPr>
                <a:t> </a:t>
              </a:r>
              <a:r>
                <a:rPr lang="en-US" sz="4400" b="1" dirty="0" err="1">
                  <a:solidFill>
                    <a:srgbClr val="002060"/>
                  </a:solidFill>
                </a:rPr>
                <a:t>hãy</a:t>
              </a:r>
              <a:r>
                <a:rPr lang="en-US" sz="4400" b="1" dirty="0">
                  <a:solidFill>
                    <a:srgbClr val="002060"/>
                  </a:solidFill>
                </a:rPr>
                <a:t> </a:t>
              </a:r>
              <a:r>
                <a:rPr lang="en-US" sz="4400" b="1" dirty="0" err="1">
                  <a:solidFill>
                    <a:srgbClr val="002060"/>
                  </a:solidFill>
                </a:rPr>
                <a:t>giúp</a:t>
              </a:r>
              <a:r>
                <a:rPr lang="en-US" sz="4400" b="1" dirty="0">
                  <a:solidFill>
                    <a:srgbClr val="002060"/>
                  </a:solidFill>
                </a:rPr>
                <a:t> </a:t>
              </a:r>
              <a:r>
                <a:rPr lang="en-US" sz="4400" b="1" dirty="0" err="1">
                  <a:solidFill>
                    <a:srgbClr val="002060"/>
                  </a:solidFill>
                </a:rPr>
                <a:t>bạn</a:t>
              </a:r>
              <a:r>
                <a:rPr lang="en-US" sz="4400" b="1" dirty="0">
                  <a:solidFill>
                    <a:srgbClr val="002060"/>
                  </a:solidFill>
                </a:rPr>
                <a:t> </a:t>
              </a:r>
              <a:r>
                <a:rPr lang="en-US" sz="4400" b="1" dirty="0" err="1">
                  <a:solidFill>
                    <a:srgbClr val="002060"/>
                  </a:solidFill>
                </a:rPr>
                <a:t>Ếch</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các</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 </a:t>
              </a:r>
              <a:r>
                <a:rPr lang="en-US" sz="4400" b="1" dirty="0" err="1">
                  <a:solidFill>
                    <a:srgbClr val="002060"/>
                  </a:solidFill>
                </a:rPr>
                <a:t>để</a:t>
              </a:r>
              <a:r>
                <a:rPr lang="en-US" sz="4400" b="1" dirty="0">
                  <a:solidFill>
                    <a:srgbClr val="002060"/>
                  </a:solidFill>
                </a:rPr>
                <a:t> </a:t>
              </a:r>
              <a:r>
                <a:rPr lang="en-US" sz="4400" b="1" dirty="0" err="1">
                  <a:solidFill>
                    <a:srgbClr val="002060"/>
                  </a:solidFill>
                </a:rPr>
                <a:t>bạn</a:t>
              </a:r>
              <a:r>
                <a:rPr lang="en-US" sz="4400" b="1" dirty="0">
                  <a:solidFill>
                    <a:srgbClr val="002060"/>
                  </a:solidFill>
                </a:rPr>
                <a:t> </a:t>
              </a:r>
              <a:r>
                <a:rPr lang="en-US" sz="4400" b="1" dirty="0" err="1">
                  <a:solidFill>
                    <a:srgbClr val="002060"/>
                  </a:solidFill>
                </a:rPr>
                <a:t>sớm</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được</a:t>
              </a:r>
              <a:r>
                <a:rPr lang="en-US" sz="4400" b="1" dirty="0">
                  <a:solidFill>
                    <a:srgbClr val="002060"/>
                  </a:solidFill>
                </a:rPr>
                <a:t> </a:t>
              </a:r>
              <a:r>
                <a:rPr lang="en-US" sz="4400" b="1" dirty="0" err="1">
                  <a:solidFill>
                    <a:srgbClr val="002060"/>
                  </a:solidFill>
                </a:rPr>
                <a:t>nhà</a:t>
              </a:r>
              <a:r>
                <a:rPr lang="en-US" sz="4400" b="1" dirty="0">
                  <a:solidFill>
                    <a:srgbClr val="002060"/>
                  </a:solidFill>
                </a:rPr>
                <a:t> </a:t>
              </a:r>
              <a:r>
                <a:rPr lang="en-US" sz="4400" b="1" dirty="0" err="1">
                  <a:solidFill>
                    <a:srgbClr val="002060"/>
                  </a:solidFill>
                </a:rPr>
                <a:t>nhé</a:t>
              </a:r>
              <a:r>
                <a:rPr lang="en-US" sz="4400" b="1" dirty="0">
                  <a:solidFill>
                    <a:srgbClr val="002060"/>
                  </a:solidFill>
                </a:rPr>
                <a:t>!</a:t>
              </a:r>
              <a:endParaRPr lang="vi-VN" sz="4400" b="1" dirty="0">
                <a:solidFill>
                  <a:srgbClr val="002060"/>
                </a:solidFill>
              </a:endParaRPr>
            </a:p>
          </p:txBody>
        </p:sp>
      </p:grpSp>
      <p:pic>
        <p:nvPicPr>
          <p:cNvPr id="9" name="Picture 8" descr="A picture containing calendar&#10;&#10;Description automatically generated">
            <a:extLst>
              <a:ext uri="{FF2B5EF4-FFF2-40B4-BE49-F238E27FC236}">
                <a16:creationId xmlns:a16="http://schemas.microsoft.com/office/drawing/2014/main" id="{B7FFAAFF-CAB7-D827-42CF-86DB13C9FD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647" b="81502" l="50697" r="88622">
                        <a14:foregroundMark x1="52425" y1="55740" x2="52425" y2="55740"/>
                        <a14:foregroundMark x1="66047" y1="67704" x2="67098" y2="73080"/>
                        <a14:foregroundMark x1="76395" y1="68715" x2="76597" y2="72676"/>
                        <a14:foregroundMark x1="64430" y1="68513" x2="64430" y2="72029"/>
                        <a14:foregroundMark x1="75141" y1="68715" x2="74939" y2="74091"/>
                        <a14:foregroundMark x1="50768" y1="55740" x2="50768" y2="55740"/>
                        <a14:foregroundMark x1="87348" y1="56750" x2="87348" y2="56750"/>
                        <a14:foregroundMark x1="86297" y1="54891" x2="86297" y2="54891"/>
                        <a14:foregroundMark x1="86095" y1="56952" x2="86095" y2="58812"/>
                        <a14:foregroundMark x1="75788" y1="59458" x2="79062" y2="59458"/>
                        <a14:foregroundMark x1="57195" y1="58407" x2="63581" y2="61924"/>
                        <a14:foregroundMark x1="77648" y1="47049" x2="81770" y2="49313"/>
                        <a14:foregroundMark x1="85044" y1="53234" x2="87551" y2="57357"/>
                        <a14:foregroundMark x1="73686" y1="66855" x2="74939" y2="71019"/>
                        <a14:foregroundMark x1="75344" y1="77203" x2="63581" y2="76152"/>
                        <a14:foregroundMark x1="77405" y1="66653" x2="74131" y2="78213"/>
                        <a14:foregroundMark x1="74131" y1="78213" x2="73929" y2="78456"/>
                        <a14:foregroundMark x1="57801" y1="76354" x2="58588" y2="76721"/>
                        <a14:foregroundMark x1="87348" y1="54891" x2="87551" y2="58003"/>
                        <a14:foregroundMark x1="86500" y1="52223" x2="86500" y2="52223"/>
                        <a14:foregroundMark x1="85489" y1="52021" x2="87753" y2="59863"/>
                        <a14:foregroundMark x1="51213" y1="77809" x2="51213" y2="77809"/>
                        <a14:foregroundMark x1="84438" y1="76354" x2="84438" y2="76354"/>
                        <a14:foregroundMark x1="86500" y1="78658" x2="86500" y2="78658"/>
                        <a14:foregroundMark x1="65643" y1="67906" x2="63379" y2="69159"/>
                        <a14:foregroundMark x1="87551" y1="77203" x2="87551" y2="77203"/>
                        <a14:foregroundMark x1="73201" y1="78779" x2="73201" y2="78779"/>
                        <a14:foregroundMark x1="70089" y1="78375" x2="74414" y2="78173"/>
                        <a14:foregroundMark x1="58731" y1="76112" x2="60590" y2="77122"/>
                        <a14:foregroundMark x1="57478" y1="75909" x2="59782" y2="76920"/>
                        <a14:foregroundMark x1="58327" y1="74859" x2="60552" y2="77286"/>
                        <a14:foregroundMark x1="79334" y1="46594" x2="81424" y2="48142"/>
                        <a14:foregroundMark x1="88622" y1="56656" x2="88622" y2="57198"/>
                        <a14:backgroundMark x1="53759" y1="75061" x2="60994" y2="83306"/>
                        <a14:backgroundMark x1="86823" y1="77122" x2="75950" y2="81730"/>
                        <a14:backgroundMark x1="75950" y1="81730" x2="66977" y2="81487"/>
                        <a14:backgroundMark x1="56871" y1="78577" x2="64107" y2="79830"/>
                        <a14:backgroundMark x1="74212" y1="80639" x2="66977" y2="80437"/>
                        <a14:backgroundMark x1="69849" y1="78763" x2="61049" y2="77728"/>
                        <a14:backgroundMark x1="80639" y1="80032" x2="72741" y2="79103"/>
                        <a14:backgroundMark x1="58151" y1="76734" x2="62854" y2="81690"/>
                        <a14:backgroundMark x1="62045" y1="79628" x2="55861" y2="78375"/>
                        <a14:backgroundMark x1="62247" y1="78779" x2="63056" y2="78779"/>
                        <a14:backgroundMark x1="64107" y1="79628" x2="59337" y2="78577"/>
                        <a14:backgroundMark x1="66977" y1="81487" x2="63056" y2="79628"/>
                        <a14:backgroundMark x1="68027" y1="80639" x2="65562" y2="79628"/>
                        <a14:backgroundMark x1="54406" y1="76516" x2="53759" y2="78981"/>
                        <a14:backgroundMark x1="52344" y1="77324" x2="53355" y2="79184"/>
                        <a14:backgroundMark x1="66774" y1="80639" x2="59984" y2="77769"/>
                      </a14:backgroundRemoval>
                    </a14:imgEffect>
                  </a14:imgLayer>
                </a14:imgProps>
              </a:ext>
              <a:ext uri="{28A0092B-C50C-407E-A947-70E740481C1C}">
                <a14:useLocalDpi xmlns:a14="http://schemas.microsoft.com/office/drawing/2010/main" val="0"/>
              </a:ext>
            </a:extLst>
          </a:blip>
          <a:srcRect l="49132" t="38101" r="8535" b="15332"/>
          <a:stretch/>
        </p:blipFill>
        <p:spPr>
          <a:xfrm>
            <a:off x="9444468" y="3925947"/>
            <a:ext cx="2751863" cy="3027047"/>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C47AF51-FFE9-10EA-43A8-D6A0D0FF6F4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200025" y="4001114"/>
            <a:ext cx="3416074" cy="3085486"/>
          </a:xfrm>
          <a:prstGeom prst="rect">
            <a:avLst/>
          </a:prstGeom>
        </p:spPr>
      </p:pic>
    </p:spTree>
    <p:extLst>
      <p:ext uri="{BB962C8B-B14F-4D97-AF65-F5344CB8AC3E}">
        <p14:creationId xmlns:p14="http://schemas.microsoft.com/office/powerpoint/2010/main" val="191746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7DD9DACB-447C-9B72-01DD-24F2BF358E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778" r="1194"/>
          <a:stretch/>
        </p:blipFill>
        <p:spPr>
          <a:xfrm>
            <a:off x="-304800" y="-29833"/>
            <a:ext cx="12496800" cy="6874823"/>
          </a:xfrm>
          <a:prstGeom prst="rect">
            <a:avLst/>
          </a:prstGeom>
        </p:spPr>
      </p:pic>
      <p:pic>
        <p:nvPicPr>
          <p:cNvPr id="6" name="Picture 5" descr="A picture containing calendar&#10;&#10;Description automatically generated">
            <a:hlinkClick r:id="rId6" action="ppaction://hlinksldjump"/>
            <a:extLst>
              <a:ext uri="{FF2B5EF4-FFF2-40B4-BE49-F238E27FC236}">
                <a16:creationId xmlns:a16="http://schemas.microsoft.com/office/drawing/2014/main" id="{C8C7F76C-B84F-A467-B57A-C1D4573276A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47" b="81502" l="50697" r="89087">
                        <a14:foregroundMark x1="52425" y1="55740" x2="52425" y2="55740"/>
                        <a14:foregroundMark x1="66047" y1="67704" x2="67098" y2="73080"/>
                        <a14:foregroundMark x1="76395" y1="68715" x2="76597" y2="72676"/>
                        <a14:foregroundMark x1="64430" y1="68513" x2="64430" y2="72029"/>
                        <a14:foregroundMark x1="75141" y1="68715" x2="74939" y2="74091"/>
                        <a14:foregroundMark x1="50768" y1="55740" x2="50768" y2="55740"/>
                        <a14:foregroundMark x1="87348" y1="56750" x2="87348" y2="56750"/>
                        <a14:foregroundMark x1="86297" y1="54891" x2="86297" y2="54891"/>
                        <a14:foregroundMark x1="86095" y1="56952" x2="86095" y2="58812"/>
                        <a14:foregroundMark x1="75788" y1="59458" x2="79062" y2="59458"/>
                        <a14:foregroundMark x1="57195" y1="58407" x2="63581" y2="61924"/>
                        <a14:foregroundMark x1="77648" y1="47049" x2="81770" y2="49313"/>
                        <a14:foregroundMark x1="85044" y1="53234" x2="87551" y2="57357"/>
                        <a14:foregroundMark x1="73686" y1="66855" x2="74939" y2="71019"/>
                        <a14:foregroundMark x1="75344" y1="77203" x2="63581" y2="76152"/>
                        <a14:foregroundMark x1="77405" y1="66653" x2="74131" y2="78213"/>
                        <a14:foregroundMark x1="74131" y1="78213" x2="73929" y2="78456"/>
                        <a14:foregroundMark x1="57801" y1="76354" x2="58588" y2="76721"/>
                        <a14:foregroundMark x1="87348" y1="54891" x2="87551" y2="58003"/>
                        <a14:foregroundMark x1="86500" y1="52223" x2="86500" y2="52223"/>
                        <a14:foregroundMark x1="85489" y1="52021" x2="87753" y2="59863"/>
                        <a14:foregroundMark x1="51213" y1="77809" x2="51213" y2="77809"/>
                        <a14:foregroundMark x1="84438" y1="76354" x2="84438" y2="76354"/>
                        <a14:foregroundMark x1="86500" y1="78658" x2="86500" y2="78658"/>
                        <a14:foregroundMark x1="65643" y1="67906" x2="63379" y2="69159"/>
                        <a14:foregroundMark x1="87551" y1="77203" x2="87551" y2="77203"/>
                        <a14:foregroundMark x1="73201" y1="78779" x2="73201" y2="78779"/>
                        <a14:foregroundMark x1="70089" y1="78375" x2="74414" y2="78173"/>
                        <a14:foregroundMark x1="58731" y1="76112" x2="60590" y2="77122"/>
                        <a14:foregroundMark x1="57478" y1="75909" x2="59782" y2="76920"/>
                        <a14:foregroundMark x1="58327" y1="74859" x2="60552" y2="77286"/>
                        <a14:foregroundMark x1="77709" y1="46440" x2="84211" y2="48684"/>
                        <a14:foregroundMark x1="87848" y1="55805" x2="89087" y2="58437"/>
                        <a14:foregroundMark x1="89087" y1="58437" x2="88080" y2="59056"/>
                        <a14:backgroundMark x1="53759" y1="75061" x2="60994" y2="83306"/>
                        <a14:backgroundMark x1="86823" y1="77122" x2="75950" y2="81730"/>
                        <a14:backgroundMark x1="75950" y1="81730" x2="66977" y2="81487"/>
                        <a14:backgroundMark x1="56871" y1="78577" x2="64107" y2="79830"/>
                        <a14:backgroundMark x1="74212" y1="80639" x2="66977" y2="80437"/>
                        <a14:backgroundMark x1="69849" y1="78763" x2="61049" y2="77728"/>
                        <a14:backgroundMark x1="80639" y1="80032" x2="72741" y2="79103"/>
                        <a14:backgroundMark x1="58151" y1="76734" x2="62854" y2="81690"/>
                        <a14:backgroundMark x1="62045" y1="79628" x2="55861" y2="78375"/>
                        <a14:backgroundMark x1="62247" y1="78779" x2="63056" y2="78779"/>
                        <a14:backgroundMark x1="64107" y1="79628" x2="59337" y2="78577"/>
                        <a14:backgroundMark x1="66977" y1="81487" x2="63056" y2="79628"/>
                        <a14:backgroundMark x1="68027" y1="80639" x2="65562" y2="79628"/>
                        <a14:backgroundMark x1="54406" y1="76516" x2="53759" y2="78981"/>
                        <a14:backgroundMark x1="52344" y1="77324" x2="53355" y2="79184"/>
                        <a14:backgroundMark x1="66774" y1="80639" x2="59984" y2="77769"/>
                      </a14:backgroundRemoval>
                    </a14:imgEffect>
                  </a14:imgLayer>
                </a14:imgProps>
              </a:ext>
              <a:ext uri="{28A0092B-C50C-407E-A947-70E740481C1C}">
                <a14:useLocalDpi xmlns:a14="http://schemas.microsoft.com/office/drawing/2010/main" val="0"/>
              </a:ext>
            </a:extLst>
          </a:blip>
          <a:srcRect l="49132" t="38101" r="8535" b="15332"/>
          <a:stretch/>
        </p:blipFill>
        <p:spPr>
          <a:xfrm>
            <a:off x="9753600" y="2696557"/>
            <a:ext cx="2272144" cy="2499357"/>
          </a:xfrm>
          <a:prstGeom prst="rect">
            <a:avLst/>
          </a:prstGeom>
        </p:spPr>
      </p:pic>
      <p:sp>
        <p:nvSpPr>
          <p:cNvPr id="7" name="Oval 6">
            <a:hlinkClick r:id="rId9" action="ppaction://hlinksldjump"/>
            <a:extLst>
              <a:ext uri="{FF2B5EF4-FFF2-40B4-BE49-F238E27FC236}">
                <a16:creationId xmlns:a16="http://schemas.microsoft.com/office/drawing/2014/main" id="{3CD5057D-2AFF-5A53-9271-A44579AB0356}"/>
              </a:ext>
            </a:extLst>
          </p:cNvPr>
          <p:cNvSpPr/>
          <p:nvPr/>
        </p:nvSpPr>
        <p:spPr>
          <a:xfrm>
            <a:off x="5033340" y="4604321"/>
            <a:ext cx="685800" cy="471514"/>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a:t>
            </a:r>
            <a:endParaRPr lang="vi-VN" sz="3200" b="1" dirty="0">
              <a:solidFill>
                <a:schemeClr val="tx1"/>
              </a:solidFill>
            </a:endParaRPr>
          </a:p>
        </p:txBody>
      </p:sp>
      <p:sp>
        <p:nvSpPr>
          <p:cNvPr id="8" name="Oval 7">
            <a:hlinkClick r:id="rId10" action="ppaction://hlinksldjump"/>
            <a:extLst>
              <a:ext uri="{FF2B5EF4-FFF2-40B4-BE49-F238E27FC236}">
                <a16:creationId xmlns:a16="http://schemas.microsoft.com/office/drawing/2014/main" id="{525EC008-5EB3-387A-D724-CCB8408F2037}"/>
              </a:ext>
            </a:extLst>
          </p:cNvPr>
          <p:cNvSpPr/>
          <p:nvPr/>
        </p:nvSpPr>
        <p:spPr>
          <a:xfrm>
            <a:off x="6052457" y="5914371"/>
            <a:ext cx="685800" cy="471514"/>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a:t>
            </a:r>
            <a:endParaRPr lang="vi-VN" sz="3200" b="1" dirty="0">
              <a:solidFill>
                <a:schemeClr val="tx1"/>
              </a:solidFill>
            </a:endParaRPr>
          </a:p>
        </p:txBody>
      </p:sp>
      <p:sp>
        <p:nvSpPr>
          <p:cNvPr id="9" name="Oval 8">
            <a:hlinkClick r:id="rId11" action="ppaction://hlinksldjump"/>
            <a:extLst>
              <a:ext uri="{FF2B5EF4-FFF2-40B4-BE49-F238E27FC236}">
                <a16:creationId xmlns:a16="http://schemas.microsoft.com/office/drawing/2014/main" id="{0634ACBD-D5F4-C6E2-249C-50951F90DF1E}"/>
              </a:ext>
            </a:extLst>
          </p:cNvPr>
          <p:cNvSpPr/>
          <p:nvPr/>
        </p:nvSpPr>
        <p:spPr>
          <a:xfrm>
            <a:off x="9601200" y="5867400"/>
            <a:ext cx="685800" cy="471514"/>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3</a:t>
            </a:r>
            <a:endParaRPr lang="vi-VN" sz="3200" b="1" dirty="0">
              <a:solidFill>
                <a:schemeClr val="tx1"/>
              </a:solidFill>
            </a:endParaRPr>
          </a:p>
        </p:txBody>
      </p:sp>
      <p:pic>
        <p:nvPicPr>
          <p:cNvPr id="4" name="Picture 3" descr="A picture containing icon&#10;&#10;Description automatically generated">
            <a:extLst>
              <a:ext uri="{FF2B5EF4-FFF2-40B4-BE49-F238E27FC236}">
                <a16:creationId xmlns:a16="http://schemas.microsoft.com/office/drawing/2014/main" id="{021528B6-C9B4-FE1D-8BF0-233D1A1CDBAD}"/>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2899740" y="3640759"/>
            <a:ext cx="2133600" cy="1927123"/>
          </a:xfrm>
          <a:prstGeom prst="rect">
            <a:avLst/>
          </a:prstGeom>
        </p:spPr>
      </p:pic>
      <p:pic>
        <p:nvPicPr>
          <p:cNvPr id="2" name="Tieng-yeah-tre-con-www_tiengdong_com">
            <a:hlinkClick r:id="" action="ppaction://media"/>
            <a:extLst>
              <a:ext uri="{FF2B5EF4-FFF2-40B4-BE49-F238E27FC236}">
                <a16:creationId xmlns:a16="http://schemas.microsoft.com/office/drawing/2014/main" id="{E5B527D6-61DC-7240-0F07-2CD4DAE28DF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287000" y="6475484"/>
            <a:ext cx="355600" cy="355600"/>
          </a:xfrm>
          <a:prstGeom prst="rect">
            <a:avLst/>
          </a:prstGeom>
        </p:spPr>
      </p:pic>
    </p:spTree>
    <p:extLst>
      <p:ext uri="{BB962C8B-B14F-4D97-AF65-F5344CB8AC3E}">
        <p14:creationId xmlns:p14="http://schemas.microsoft.com/office/powerpoint/2010/main" val="183603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41" presetClass="path" presetSubtype="0" accel="50000" decel="50000" fill="hold" nodeType="clickEffect">
                                  <p:stCondLst>
                                    <p:cond delay="0"/>
                                  </p:stCondLst>
                                  <p:childTnLst>
                                    <p:animMotion origin="layout" path="M -0.00937 -0.00162 C -0.00794 -0.00695 -0.0026 -0.01181 -0.00078 -0.01181 C 0.01107 -0.01181 0.02331 0.06875 0.02331 0.1493 C 0.02331 0.10856 0.02943 0.06875 0.03516 0.06875 C 0.04128 0.06875 0.04701 0.10926 0.04701 0.1493 C 0.04701 0.12916 0.04987 0.10856 0.05313 0.10856 C 0.05612 0.10856 0.05912 0.1287 0.05912 0.1493 C 0.05912 0.13889 0.06068 0.12916 0.06224 0.12916 C 0.06367 0.12916 0.0651 0.13958 0.0651 0.1493 C 0.0651 0.14398 0.06589 0.13889 0.0668 0.13889 C 0.06719 0.13889 0.06836 0.14421 0.06836 0.1493 C 0.06836 0.14676 0.06862 0.14398 0.06901 0.14398 C 0.06901 0.14328 0.06979 0.14652 0.06979 0.1493 C 0.06979 0.14791 0.06979 0.14676 0.07018 0.14676 C 0.07018 0.14722 0.07057 0.14791 0.07057 0.1493 C 0.07057 0.14861 0.07057 0.14791 0.07057 0.14722 C 0.07096 0.14722 0.07096 0.14791 0.07096 0.14861 C 0.07135 0.14861 0.07135 0.14791 0.07135 0.14722 C 0.07188 0.14722 0.07188 0.14791 0.07188 0.14861 " pathEditMode="relative" rAng="0" ptsTypes="AAAAAAAAAAAAAAAAAAA">
                                      <p:cBhvr>
                                        <p:cTn id="26" dur="2000" fill="hold"/>
                                        <p:tgtEl>
                                          <p:spTgt spid="4"/>
                                        </p:tgtEl>
                                        <p:attrNameLst>
                                          <p:attrName>ppt_x</p:attrName>
                                          <p:attrName>ppt_y</p:attrName>
                                        </p:attrNameLst>
                                      </p:cBhvr>
                                      <p:rCtr x="4062" y="7037"/>
                                    </p:animMotion>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41" presetClass="path" presetSubtype="0" accel="50000" decel="50000" fill="hold" nodeType="clickEffect">
                                  <p:stCondLst>
                                    <p:cond delay="0"/>
                                  </p:stCondLst>
                                  <p:childTnLst>
                                    <p:animMotion origin="layout" path="M 0.07187 0.14861 C 0.07721 0.14931 0.09739 0.15 0.10429 0.15 C 0.14883 0.15 0.19505 0.13982 0.19505 0.13033 C 0.19505 0.13496 0.21797 0.13982 0.23958 0.13982 C 0.2625 0.13982 0.28398 0.13496 0.28398 0.13033 C 0.28398 0.13218 0.29544 0.13496 0.3069 0.13496 C 0.31849 0.13496 0.33021 0.13218 0.33021 0.13033 C 0.33021 0.13079 0.3358 0.13218 0.3414 0.13218 C 0.34713 0.13218 0.35286 0.13079 0.35286 0.13033 C 0.35286 0.13079 0.35573 0.13079 0.35898 0.13079 C 0.36015 0.13079 0.36432 0.13033 0.36432 0.13079 C 0.36432 0.13033 0.36588 0.13033 0.36731 0.13033 C 0.36731 0.13079 0.37018 0.13033 0.37018 0.13079 C 0.37018 0.13033 0.37018 0.13079 0.37174 0.13033 C 0.37174 0.13079 0.37304 0.13033 0.37304 0.13079 C 0.37304 0.13033 0.37304 0.13079 0.37304 0.13033 C 0.37448 0.13033 0.37448 0.13079 0.37448 0.13033 C 0.37617 0.13033 0.37617 0.13079 0.37617 0.13033 C 0.37812 0.13033 0.37812 0.13079 0.37812 0.13033 " pathEditMode="relative" rAng="0" ptsTypes="AAAAAAAAAAAAAAAAAAA">
                                      <p:cBhvr>
                                        <p:cTn id="31" dur="2000" fill="hold"/>
                                        <p:tgtEl>
                                          <p:spTgt spid="4"/>
                                        </p:tgtEl>
                                        <p:attrNameLst>
                                          <p:attrName>ppt_x</p:attrName>
                                          <p:attrName>ppt_y</p:attrName>
                                        </p:attrNameLst>
                                      </p:cBhvr>
                                      <p:rCtr x="15313" y="-856"/>
                                    </p:animMotion>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37813 0.13033 L 0.55313 0.00926 " pathEditMode="relative" rAng="0" ptsTypes="AA">
                                      <p:cBhvr>
                                        <p:cTn id="36" dur="2000" fill="hold"/>
                                        <p:tgtEl>
                                          <p:spTgt spid="4"/>
                                        </p:tgtEl>
                                        <p:attrNameLst>
                                          <p:attrName>ppt_x</p:attrName>
                                          <p:attrName>ppt_y</p:attrName>
                                        </p:attrNameLst>
                                      </p:cBhvr>
                                      <p:rCtr x="8750" y="-6065"/>
                                    </p:animMotion>
                                  </p:childTnLst>
                                </p:cTn>
                              </p:par>
                            </p:childTnLst>
                          </p:cTn>
                        </p:par>
                        <p:par>
                          <p:cTn id="37" fill="hold">
                            <p:stCondLst>
                              <p:cond delay="2000"/>
                            </p:stCondLst>
                            <p:childTnLst>
                              <p:par>
                                <p:cTn id="38" presetID="1" presetClass="mediacall" presetSubtype="0" fill="hold" nodeType="afterEffect">
                                  <p:stCondLst>
                                    <p:cond delay="0"/>
                                  </p:stCondLst>
                                  <p:childTnLst>
                                    <p:cmd type="call" cmd="playFrom(0.0)">
                                      <p:cBhvr>
                                        <p:cTn id="39" dur="4414" fill="hold"/>
                                        <p:tgtEl>
                                          <p:spTgt spid="2"/>
                                        </p:tgtEl>
                                      </p:cBhvr>
                                    </p:cmd>
                                  </p:childTnLst>
                                </p:cTn>
                              </p:par>
                            </p:childTnLst>
                          </p:cTn>
                        </p:par>
                      </p:childTnLst>
                    </p:cTn>
                  </p:par>
                </p:childTnLst>
              </p:cTn>
              <p:nextCondLst>
                <p:cond evt="onClick" delay="0">
                  <p:tgtEl>
                    <p:spTgt spid="9"/>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05DBB19F-B91F-8610-C36E-71529D5538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778" r="1194"/>
          <a:stretch/>
        </p:blipFill>
        <p:spPr>
          <a:xfrm>
            <a:off x="0" y="-16824"/>
            <a:ext cx="12496800" cy="6874823"/>
          </a:xfrm>
          <a:prstGeom prst="rect">
            <a:avLst/>
          </a:prstGeom>
        </p:spPr>
      </p:pic>
      <p:sp>
        <p:nvSpPr>
          <p:cNvPr id="3" name="Rectangle: Rounded Corners 2">
            <a:extLst>
              <a:ext uri="{FF2B5EF4-FFF2-40B4-BE49-F238E27FC236}">
                <a16:creationId xmlns:a16="http://schemas.microsoft.com/office/drawing/2014/main" id="{B9055048-0B3E-90FA-8A0D-3BBD0961301E}"/>
              </a:ext>
            </a:extLst>
          </p:cNvPr>
          <p:cNvSpPr/>
          <p:nvPr/>
        </p:nvSpPr>
        <p:spPr>
          <a:xfrm>
            <a:off x="476250" y="325764"/>
            <a:ext cx="115443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9E412BB3-2851-4D2F-6BD0-470083BB0AC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foregroundMark x1="83216" y1="69455" x2="83216" y2="69455"/>
                        <a14:foregroundMark x1="21005" y1="69697" x2="21005" y2="69697"/>
                        <a14:foregroundMark x1="20503" y1="71030" x2="20503" y2="71030"/>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Mark x1="27638" y1="62424" x2="27638" y2="62424"/>
                        <a14:backgroundMark x1="28945" y1="63636" x2="28945" y2="63636"/>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4870240" y="4391626"/>
            <a:ext cx="2912681" cy="2630807"/>
          </a:xfrm>
          <a:prstGeom prst="rect">
            <a:avLst/>
          </a:prstGeom>
        </p:spPr>
      </p:pic>
      <p:grpSp>
        <p:nvGrpSpPr>
          <p:cNvPr id="8" name="Group 7">
            <a:extLst>
              <a:ext uri="{FF2B5EF4-FFF2-40B4-BE49-F238E27FC236}">
                <a16:creationId xmlns:a16="http://schemas.microsoft.com/office/drawing/2014/main" id="{A06C2075-A3B8-0EDE-35B8-6EA9AAE8B0A6}"/>
              </a:ext>
            </a:extLst>
          </p:cNvPr>
          <p:cNvGrpSpPr/>
          <p:nvPr/>
        </p:nvGrpSpPr>
        <p:grpSpPr>
          <a:xfrm>
            <a:off x="1560246" y="257816"/>
            <a:ext cx="9774934" cy="1533940"/>
            <a:chOff x="1549666" y="397697"/>
            <a:chExt cx="9774934" cy="1533940"/>
          </a:xfrm>
        </p:grpSpPr>
        <p:sp>
          <p:nvSpPr>
            <p:cNvPr id="6" name="Rectangle: Rounded Corners 5">
              <a:extLst>
                <a:ext uri="{FF2B5EF4-FFF2-40B4-BE49-F238E27FC236}">
                  <a16:creationId xmlns:a16="http://schemas.microsoft.com/office/drawing/2014/main" id="{F2F6DCDC-5B97-79E8-293A-0D280A149642}"/>
                </a:ext>
              </a:extLst>
            </p:cNvPr>
            <p:cNvSpPr/>
            <p:nvPr/>
          </p:nvSpPr>
          <p:spPr>
            <a:xfrm>
              <a:off x="1981200" y="762000"/>
              <a:ext cx="9291638" cy="914400"/>
            </a:xfrm>
            <a:custGeom>
              <a:avLst/>
              <a:gdLst>
                <a:gd name="connsiteX0" fmla="*/ 0 w 9291638"/>
                <a:gd name="connsiteY0" fmla="*/ 152403 h 914400"/>
                <a:gd name="connsiteX1" fmla="*/ 152403 w 9291638"/>
                <a:gd name="connsiteY1" fmla="*/ 0 h 914400"/>
                <a:gd name="connsiteX2" fmla="*/ 9139235 w 9291638"/>
                <a:gd name="connsiteY2" fmla="*/ 0 h 914400"/>
                <a:gd name="connsiteX3" fmla="*/ 9291638 w 9291638"/>
                <a:gd name="connsiteY3" fmla="*/ 152403 h 914400"/>
                <a:gd name="connsiteX4" fmla="*/ 9291638 w 9291638"/>
                <a:gd name="connsiteY4" fmla="*/ 761997 h 914400"/>
                <a:gd name="connsiteX5" fmla="*/ 9139235 w 9291638"/>
                <a:gd name="connsiteY5" fmla="*/ 914400 h 914400"/>
                <a:gd name="connsiteX6" fmla="*/ 152403 w 9291638"/>
                <a:gd name="connsiteY6" fmla="*/ 914400 h 914400"/>
                <a:gd name="connsiteX7" fmla="*/ 0 w 9291638"/>
                <a:gd name="connsiteY7" fmla="*/ 761997 h 914400"/>
                <a:gd name="connsiteX8" fmla="*/ 0 w 9291638"/>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638" h="914400" fill="none" extrusionOk="0">
                  <a:moveTo>
                    <a:pt x="0" y="152403"/>
                  </a:moveTo>
                  <a:cubicBezTo>
                    <a:pt x="-9553" y="68106"/>
                    <a:pt x="58940" y="13834"/>
                    <a:pt x="152403" y="0"/>
                  </a:cubicBezTo>
                  <a:cubicBezTo>
                    <a:pt x="3559400" y="-72456"/>
                    <a:pt x="5026506" y="-40453"/>
                    <a:pt x="9139235" y="0"/>
                  </a:cubicBezTo>
                  <a:cubicBezTo>
                    <a:pt x="9219655" y="13649"/>
                    <a:pt x="9289496" y="66798"/>
                    <a:pt x="9291638" y="152403"/>
                  </a:cubicBezTo>
                  <a:cubicBezTo>
                    <a:pt x="9245430" y="285079"/>
                    <a:pt x="9338447" y="486131"/>
                    <a:pt x="9291638" y="761997"/>
                  </a:cubicBezTo>
                  <a:cubicBezTo>
                    <a:pt x="9297223" y="841707"/>
                    <a:pt x="9227392" y="916808"/>
                    <a:pt x="9139235" y="914400"/>
                  </a:cubicBezTo>
                  <a:cubicBezTo>
                    <a:pt x="4816814" y="880155"/>
                    <a:pt x="3916163" y="827840"/>
                    <a:pt x="152403" y="914400"/>
                  </a:cubicBezTo>
                  <a:cubicBezTo>
                    <a:pt x="66632" y="918427"/>
                    <a:pt x="3565" y="841117"/>
                    <a:pt x="0" y="761997"/>
                  </a:cubicBezTo>
                  <a:cubicBezTo>
                    <a:pt x="-5265" y="461016"/>
                    <a:pt x="30663" y="368619"/>
                    <a:pt x="0" y="152403"/>
                  </a:cubicBezTo>
                  <a:close/>
                </a:path>
                <a:path w="9291638" h="914400" stroke="0" extrusionOk="0">
                  <a:moveTo>
                    <a:pt x="0" y="152403"/>
                  </a:moveTo>
                  <a:cubicBezTo>
                    <a:pt x="2020" y="75284"/>
                    <a:pt x="62546" y="-1146"/>
                    <a:pt x="152403" y="0"/>
                  </a:cubicBezTo>
                  <a:cubicBezTo>
                    <a:pt x="2836400" y="95225"/>
                    <a:pt x="6660892" y="-67437"/>
                    <a:pt x="9139235" y="0"/>
                  </a:cubicBezTo>
                  <a:cubicBezTo>
                    <a:pt x="9230697" y="5213"/>
                    <a:pt x="9293169" y="64818"/>
                    <a:pt x="9291638" y="152403"/>
                  </a:cubicBezTo>
                  <a:cubicBezTo>
                    <a:pt x="9304646" y="394072"/>
                    <a:pt x="9255375" y="661488"/>
                    <a:pt x="9291638" y="761997"/>
                  </a:cubicBezTo>
                  <a:cubicBezTo>
                    <a:pt x="9281209" y="839518"/>
                    <a:pt x="9219612" y="918639"/>
                    <a:pt x="9139235" y="914400"/>
                  </a:cubicBezTo>
                  <a:cubicBezTo>
                    <a:pt x="4712319" y="836040"/>
                    <a:pt x="4406498" y="925172"/>
                    <a:pt x="152403" y="914400"/>
                  </a:cubicBezTo>
                  <a:cubicBezTo>
                    <a:pt x="73749" y="913211"/>
                    <a:pt x="6084" y="850184"/>
                    <a:pt x="0" y="761997"/>
                  </a:cubicBezTo>
                  <a:cubicBezTo>
                    <a:pt x="54444" y="654172"/>
                    <a:pt x="-23715" y="408931"/>
                    <a:pt x="0" y="152403"/>
                  </a:cubicBezTo>
                  <a:close/>
                </a:path>
              </a:pathLst>
            </a:custGeom>
            <a:solidFill>
              <a:srgbClr val="FFFFCC"/>
            </a:solidFill>
            <a:ln w="38100">
              <a:solidFill>
                <a:schemeClr val="accent6">
                  <a:lumMod val="75000"/>
                </a:schemeClr>
              </a:solidFill>
              <a:prstDash val="solid"/>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1" name="Picture 10" descr="A picture containing icon&#10;&#10;Description automatically generated">
              <a:extLst>
                <a:ext uri="{FF2B5EF4-FFF2-40B4-BE49-F238E27FC236}">
                  <a16:creationId xmlns:a16="http://schemas.microsoft.com/office/drawing/2014/main" id="{C315028B-1129-0AC3-85FD-C6C4429A26FF}"/>
                </a:ext>
              </a:extLst>
            </p:cNvPr>
            <p:cNvPicPr>
              <a:picLocks noChangeAspect="1"/>
            </p:cNvPicPr>
            <p:nvPr/>
          </p:nvPicPr>
          <p:blipFill rotWithShape="1">
            <a:blip r:embed="rId6">
              <a:extLst>
                <a:ext uri="{28A0092B-C50C-407E-A947-70E740481C1C}">
                  <a14:useLocalDpi xmlns:a14="http://schemas.microsoft.com/office/drawing/2010/main" val="0"/>
                </a:ext>
              </a:extLst>
            </a:blip>
            <a:srcRect l="6940" r="81871" b="69753"/>
            <a:stretch/>
          </p:blipFill>
          <p:spPr>
            <a:xfrm>
              <a:off x="1549666" y="397697"/>
              <a:ext cx="863068" cy="1533940"/>
            </a:xfrm>
            <a:prstGeom prst="rect">
              <a:avLst/>
            </a:prstGeom>
          </p:spPr>
        </p:pic>
        <p:sp>
          <p:nvSpPr>
            <p:cNvPr id="2" name="TextBox 1">
              <a:extLst>
                <a:ext uri="{FF2B5EF4-FFF2-40B4-BE49-F238E27FC236}">
                  <a16:creationId xmlns:a16="http://schemas.microsoft.com/office/drawing/2014/main" id="{D155AD0C-844D-0F03-DC71-95411F4DC02A}"/>
                </a:ext>
              </a:extLst>
            </p:cNvPr>
            <p:cNvSpPr txBox="1"/>
            <p:nvPr/>
          </p:nvSpPr>
          <p:spPr>
            <a:xfrm>
              <a:off x="2185362" y="841625"/>
              <a:ext cx="9139238" cy="769441"/>
            </a:xfrm>
            <a:prstGeom prst="rect">
              <a:avLst/>
            </a:prstGeom>
            <a:noFill/>
          </p:spPr>
          <p:txBody>
            <a:bodyPr wrap="square" rtlCol="0">
              <a:spAutoFit/>
            </a:bodyPr>
            <a:lstStyle/>
            <a:p>
              <a:pPr algn="ctr"/>
              <a:r>
                <a:rPr lang="en-US" sz="4400" b="1" dirty="0" err="1">
                  <a:solidFill>
                    <a:srgbClr val="002060"/>
                  </a:solidFill>
                </a:rPr>
                <a:t>Kết</a:t>
              </a:r>
              <a:r>
                <a:rPr lang="en-US" sz="4400" b="1" dirty="0">
                  <a:solidFill>
                    <a:srgbClr val="002060"/>
                  </a:solidFill>
                </a:rPr>
                <a:t> </a:t>
              </a:r>
              <a:r>
                <a:rPr lang="en-US" sz="4400" b="1" dirty="0" err="1">
                  <a:solidFill>
                    <a:srgbClr val="002060"/>
                  </a:solidFill>
                </a:rPr>
                <a:t>quả</a:t>
              </a:r>
              <a:r>
                <a:rPr lang="en-US" sz="4400" b="1" dirty="0">
                  <a:solidFill>
                    <a:srgbClr val="002060"/>
                  </a:solidFill>
                </a:rPr>
                <a:t> </a:t>
              </a:r>
              <a:r>
                <a:rPr lang="en-US" sz="4400" b="1" dirty="0" err="1">
                  <a:solidFill>
                    <a:srgbClr val="002060"/>
                  </a:solidFill>
                </a:rPr>
                <a:t>của</a:t>
              </a:r>
              <a:r>
                <a:rPr lang="en-US" sz="4400" b="1" dirty="0">
                  <a:solidFill>
                    <a:srgbClr val="002060"/>
                  </a:solidFill>
                </a:rPr>
                <a:t> </a:t>
              </a:r>
              <a:r>
                <a:rPr lang="en-US" sz="4400" b="1" dirty="0" err="1">
                  <a:solidFill>
                    <a:srgbClr val="002060"/>
                  </a:solidFill>
                </a:rPr>
                <a:t>phép</a:t>
              </a:r>
              <a:r>
                <a:rPr lang="en-US" sz="4400" b="1" dirty="0">
                  <a:solidFill>
                    <a:srgbClr val="002060"/>
                  </a:solidFill>
                </a:rPr>
                <a:t> </a:t>
              </a:r>
              <a:r>
                <a:rPr lang="en-US" sz="4400" b="1" dirty="0" err="1">
                  <a:solidFill>
                    <a:srgbClr val="002060"/>
                  </a:solidFill>
                </a:rPr>
                <a:t>tính</a:t>
              </a:r>
              <a:r>
                <a:rPr lang="en-US" sz="4400" b="1" dirty="0">
                  <a:solidFill>
                    <a:srgbClr val="002060"/>
                  </a:solidFill>
                </a:rPr>
                <a:t> 2416 + 3432 </a:t>
              </a:r>
              <a:r>
                <a:rPr lang="en-US" sz="4400" b="1" dirty="0" err="1">
                  <a:solidFill>
                    <a:srgbClr val="002060"/>
                  </a:solidFill>
                </a:rPr>
                <a:t>là</a:t>
              </a:r>
              <a:r>
                <a:rPr lang="en-US" sz="4400" b="1" dirty="0">
                  <a:solidFill>
                    <a:srgbClr val="002060"/>
                  </a:solidFill>
                </a:rPr>
                <a:t>:</a:t>
              </a:r>
              <a:endParaRPr lang="vi-VN" sz="4400" b="1" dirty="0">
                <a:solidFill>
                  <a:srgbClr val="002060"/>
                </a:solidFill>
              </a:endParaRPr>
            </a:p>
          </p:txBody>
        </p:sp>
      </p:grpSp>
      <p:sp>
        <p:nvSpPr>
          <p:cNvPr id="7" name="Rectangle: Rounded Corners 6">
            <a:extLst>
              <a:ext uri="{FF2B5EF4-FFF2-40B4-BE49-F238E27FC236}">
                <a16:creationId xmlns:a16="http://schemas.microsoft.com/office/drawing/2014/main" id="{58FF73B3-75C9-8F76-5F48-465459199E13}"/>
              </a:ext>
            </a:extLst>
          </p:cNvPr>
          <p:cNvSpPr/>
          <p:nvPr/>
        </p:nvSpPr>
        <p:spPr>
          <a:xfrm>
            <a:off x="1079349" y="2354505"/>
            <a:ext cx="2954306" cy="850739"/>
          </a:xfrm>
          <a:custGeom>
            <a:avLst/>
            <a:gdLst>
              <a:gd name="connsiteX0" fmla="*/ 0 w 2954306"/>
              <a:gd name="connsiteY0" fmla="*/ 141793 h 850739"/>
              <a:gd name="connsiteX1" fmla="*/ 141793 w 2954306"/>
              <a:gd name="connsiteY1" fmla="*/ 0 h 850739"/>
              <a:gd name="connsiteX2" fmla="*/ 2812513 w 2954306"/>
              <a:gd name="connsiteY2" fmla="*/ 0 h 850739"/>
              <a:gd name="connsiteX3" fmla="*/ 2954306 w 2954306"/>
              <a:gd name="connsiteY3" fmla="*/ 141793 h 850739"/>
              <a:gd name="connsiteX4" fmla="*/ 2954306 w 2954306"/>
              <a:gd name="connsiteY4" fmla="*/ 708946 h 850739"/>
              <a:gd name="connsiteX5" fmla="*/ 2812513 w 2954306"/>
              <a:gd name="connsiteY5" fmla="*/ 850739 h 850739"/>
              <a:gd name="connsiteX6" fmla="*/ 141793 w 2954306"/>
              <a:gd name="connsiteY6" fmla="*/ 850739 h 850739"/>
              <a:gd name="connsiteX7" fmla="*/ 0 w 2954306"/>
              <a:gd name="connsiteY7" fmla="*/ 708946 h 850739"/>
              <a:gd name="connsiteX8" fmla="*/ 0 w 2954306"/>
              <a:gd name="connsiteY8" fmla="*/ 141793 h 85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6" h="850739" fill="none" extrusionOk="0">
                <a:moveTo>
                  <a:pt x="0" y="141793"/>
                </a:moveTo>
                <a:cubicBezTo>
                  <a:pt x="-11474" y="63331"/>
                  <a:pt x="57462" y="8962"/>
                  <a:pt x="141793" y="0"/>
                </a:cubicBezTo>
                <a:cubicBezTo>
                  <a:pt x="519293" y="-72456"/>
                  <a:pt x="2317449" y="-40453"/>
                  <a:pt x="2812513" y="0"/>
                </a:cubicBezTo>
                <a:cubicBezTo>
                  <a:pt x="2887723" y="11284"/>
                  <a:pt x="2951514" y="61612"/>
                  <a:pt x="2954306" y="141793"/>
                </a:cubicBezTo>
                <a:cubicBezTo>
                  <a:pt x="2972035" y="313501"/>
                  <a:pt x="2987623" y="448325"/>
                  <a:pt x="2954306" y="708946"/>
                </a:cubicBezTo>
                <a:cubicBezTo>
                  <a:pt x="2958489" y="783915"/>
                  <a:pt x="2891903" y="851391"/>
                  <a:pt x="2812513" y="850739"/>
                </a:cubicBezTo>
                <a:cubicBezTo>
                  <a:pt x="1525929" y="816494"/>
                  <a:pt x="494153" y="764179"/>
                  <a:pt x="141793" y="850739"/>
                </a:cubicBezTo>
                <a:cubicBezTo>
                  <a:pt x="61432" y="855896"/>
                  <a:pt x="2542" y="783655"/>
                  <a:pt x="0" y="708946"/>
                </a:cubicBezTo>
                <a:cubicBezTo>
                  <a:pt x="-47269" y="446280"/>
                  <a:pt x="13390" y="281812"/>
                  <a:pt x="0" y="141793"/>
                </a:cubicBezTo>
                <a:close/>
              </a:path>
              <a:path w="2954306" h="850739" stroke="0" extrusionOk="0">
                <a:moveTo>
                  <a:pt x="0" y="141793"/>
                </a:moveTo>
                <a:cubicBezTo>
                  <a:pt x="2428" y="71957"/>
                  <a:pt x="57657" y="-1174"/>
                  <a:pt x="141793" y="0"/>
                </a:cubicBezTo>
                <a:cubicBezTo>
                  <a:pt x="1146797" y="95225"/>
                  <a:pt x="1633410" y="-67437"/>
                  <a:pt x="2812513" y="0"/>
                </a:cubicBezTo>
                <a:cubicBezTo>
                  <a:pt x="2898905" y="5778"/>
                  <a:pt x="2958328" y="54511"/>
                  <a:pt x="2954306" y="141793"/>
                </a:cubicBezTo>
                <a:cubicBezTo>
                  <a:pt x="2982396" y="356560"/>
                  <a:pt x="2913074" y="622237"/>
                  <a:pt x="2954306" y="708946"/>
                </a:cubicBezTo>
                <a:cubicBezTo>
                  <a:pt x="2946833" y="782492"/>
                  <a:pt x="2885905" y="856236"/>
                  <a:pt x="2812513" y="850739"/>
                </a:cubicBezTo>
                <a:cubicBezTo>
                  <a:pt x="2296139" y="772379"/>
                  <a:pt x="1091196" y="861511"/>
                  <a:pt x="141793" y="850739"/>
                </a:cubicBezTo>
                <a:cubicBezTo>
                  <a:pt x="68772" y="849598"/>
                  <a:pt x="1344" y="788144"/>
                  <a:pt x="0" y="708946"/>
                </a:cubicBezTo>
                <a:cubicBezTo>
                  <a:pt x="40957" y="635124"/>
                  <a:pt x="-46604" y="240909"/>
                  <a:pt x="0" y="14179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A. 6949</a:t>
            </a:r>
            <a:endParaRPr lang="vi-VN" sz="4800" b="1" dirty="0">
              <a:solidFill>
                <a:schemeClr val="tx1"/>
              </a:solidFill>
            </a:endParaRPr>
          </a:p>
        </p:txBody>
      </p:sp>
      <p:sp>
        <p:nvSpPr>
          <p:cNvPr id="9" name="Rectangle: Rounded Corners 8">
            <a:extLst>
              <a:ext uri="{FF2B5EF4-FFF2-40B4-BE49-F238E27FC236}">
                <a16:creationId xmlns:a16="http://schemas.microsoft.com/office/drawing/2014/main" id="{C0C2D521-1AD9-174A-3FE0-1631E3D287D9}"/>
              </a:ext>
            </a:extLst>
          </p:cNvPr>
          <p:cNvSpPr/>
          <p:nvPr/>
        </p:nvSpPr>
        <p:spPr>
          <a:xfrm>
            <a:off x="7721143" y="2368269"/>
            <a:ext cx="2954306" cy="850740"/>
          </a:xfrm>
          <a:custGeom>
            <a:avLst/>
            <a:gdLst>
              <a:gd name="connsiteX0" fmla="*/ 0 w 2954306"/>
              <a:gd name="connsiteY0" fmla="*/ 141793 h 850740"/>
              <a:gd name="connsiteX1" fmla="*/ 141793 w 2954306"/>
              <a:gd name="connsiteY1" fmla="*/ 0 h 850740"/>
              <a:gd name="connsiteX2" fmla="*/ 2812513 w 2954306"/>
              <a:gd name="connsiteY2" fmla="*/ 0 h 850740"/>
              <a:gd name="connsiteX3" fmla="*/ 2954306 w 2954306"/>
              <a:gd name="connsiteY3" fmla="*/ 141793 h 850740"/>
              <a:gd name="connsiteX4" fmla="*/ 2954306 w 2954306"/>
              <a:gd name="connsiteY4" fmla="*/ 708947 h 850740"/>
              <a:gd name="connsiteX5" fmla="*/ 2812513 w 2954306"/>
              <a:gd name="connsiteY5" fmla="*/ 850740 h 850740"/>
              <a:gd name="connsiteX6" fmla="*/ 141793 w 2954306"/>
              <a:gd name="connsiteY6" fmla="*/ 850740 h 850740"/>
              <a:gd name="connsiteX7" fmla="*/ 0 w 2954306"/>
              <a:gd name="connsiteY7" fmla="*/ 708947 h 850740"/>
              <a:gd name="connsiteX8" fmla="*/ 0 w 2954306"/>
              <a:gd name="connsiteY8" fmla="*/ 141793 h 8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6" h="850740" fill="none" extrusionOk="0">
                <a:moveTo>
                  <a:pt x="0" y="141793"/>
                </a:moveTo>
                <a:cubicBezTo>
                  <a:pt x="-11474" y="63331"/>
                  <a:pt x="57462" y="8962"/>
                  <a:pt x="141793" y="0"/>
                </a:cubicBezTo>
                <a:cubicBezTo>
                  <a:pt x="519293" y="-72456"/>
                  <a:pt x="2317449" y="-40453"/>
                  <a:pt x="2812513" y="0"/>
                </a:cubicBezTo>
                <a:cubicBezTo>
                  <a:pt x="2887723" y="11284"/>
                  <a:pt x="2951514" y="61612"/>
                  <a:pt x="2954306" y="141793"/>
                </a:cubicBezTo>
                <a:cubicBezTo>
                  <a:pt x="2973890" y="313414"/>
                  <a:pt x="2992140" y="445964"/>
                  <a:pt x="2954306" y="708947"/>
                </a:cubicBezTo>
                <a:cubicBezTo>
                  <a:pt x="2958489" y="783916"/>
                  <a:pt x="2891903" y="851392"/>
                  <a:pt x="2812513" y="850740"/>
                </a:cubicBezTo>
                <a:cubicBezTo>
                  <a:pt x="1525929" y="816495"/>
                  <a:pt x="494153" y="764180"/>
                  <a:pt x="141793" y="850740"/>
                </a:cubicBezTo>
                <a:cubicBezTo>
                  <a:pt x="61432" y="855897"/>
                  <a:pt x="2542" y="783656"/>
                  <a:pt x="0" y="708947"/>
                </a:cubicBezTo>
                <a:cubicBezTo>
                  <a:pt x="-48044" y="452399"/>
                  <a:pt x="9101" y="285209"/>
                  <a:pt x="0" y="141793"/>
                </a:cubicBezTo>
                <a:close/>
              </a:path>
              <a:path w="2954306" h="850740" stroke="0" extrusionOk="0">
                <a:moveTo>
                  <a:pt x="0" y="141793"/>
                </a:moveTo>
                <a:cubicBezTo>
                  <a:pt x="2428" y="71957"/>
                  <a:pt x="57657" y="-1174"/>
                  <a:pt x="141793" y="0"/>
                </a:cubicBezTo>
                <a:cubicBezTo>
                  <a:pt x="1146797" y="95225"/>
                  <a:pt x="1633410" y="-67437"/>
                  <a:pt x="2812513" y="0"/>
                </a:cubicBezTo>
                <a:cubicBezTo>
                  <a:pt x="2898905" y="5778"/>
                  <a:pt x="2958328" y="54511"/>
                  <a:pt x="2954306" y="141793"/>
                </a:cubicBezTo>
                <a:cubicBezTo>
                  <a:pt x="2988327" y="349615"/>
                  <a:pt x="2919669" y="621836"/>
                  <a:pt x="2954306" y="708947"/>
                </a:cubicBezTo>
                <a:cubicBezTo>
                  <a:pt x="2946833" y="782493"/>
                  <a:pt x="2885905" y="856237"/>
                  <a:pt x="2812513" y="850740"/>
                </a:cubicBezTo>
                <a:cubicBezTo>
                  <a:pt x="2296139" y="772380"/>
                  <a:pt x="1091196" y="861512"/>
                  <a:pt x="141793" y="850740"/>
                </a:cubicBezTo>
                <a:cubicBezTo>
                  <a:pt x="68772" y="849599"/>
                  <a:pt x="1344" y="788145"/>
                  <a:pt x="0" y="708947"/>
                </a:cubicBezTo>
                <a:cubicBezTo>
                  <a:pt x="34039" y="640812"/>
                  <a:pt x="50500" y="243521"/>
                  <a:pt x="0" y="14179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B. 4848</a:t>
            </a:r>
            <a:endParaRPr lang="vi-VN" sz="4800" b="1" dirty="0">
              <a:solidFill>
                <a:schemeClr val="tx1"/>
              </a:solidFill>
            </a:endParaRPr>
          </a:p>
        </p:txBody>
      </p:sp>
      <p:sp>
        <p:nvSpPr>
          <p:cNvPr id="10" name="Rectangle: Rounded Corners 9">
            <a:extLst>
              <a:ext uri="{FF2B5EF4-FFF2-40B4-BE49-F238E27FC236}">
                <a16:creationId xmlns:a16="http://schemas.microsoft.com/office/drawing/2014/main" id="{90FECF5B-B41D-4E51-173B-7D3E677FDCCA}"/>
              </a:ext>
            </a:extLst>
          </p:cNvPr>
          <p:cNvSpPr/>
          <p:nvPr/>
        </p:nvSpPr>
        <p:spPr>
          <a:xfrm>
            <a:off x="1077490" y="4190540"/>
            <a:ext cx="2954305" cy="914400"/>
          </a:xfrm>
          <a:custGeom>
            <a:avLst/>
            <a:gdLst>
              <a:gd name="connsiteX0" fmla="*/ 0 w 2954305"/>
              <a:gd name="connsiteY0" fmla="*/ 152403 h 914400"/>
              <a:gd name="connsiteX1" fmla="*/ 152403 w 2954305"/>
              <a:gd name="connsiteY1" fmla="*/ 0 h 914400"/>
              <a:gd name="connsiteX2" fmla="*/ 2801902 w 2954305"/>
              <a:gd name="connsiteY2" fmla="*/ 0 h 914400"/>
              <a:gd name="connsiteX3" fmla="*/ 2954305 w 2954305"/>
              <a:gd name="connsiteY3" fmla="*/ 152403 h 914400"/>
              <a:gd name="connsiteX4" fmla="*/ 2954305 w 2954305"/>
              <a:gd name="connsiteY4" fmla="*/ 761997 h 914400"/>
              <a:gd name="connsiteX5" fmla="*/ 2801902 w 2954305"/>
              <a:gd name="connsiteY5" fmla="*/ 914400 h 914400"/>
              <a:gd name="connsiteX6" fmla="*/ 152403 w 2954305"/>
              <a:gd name="connsiteY6" fmla="*/ 914400 h 914400"/>
              <a:gd name="connsiteX7" fmla="*/ 0 w 2954305"/>
              <a:gd name="connsiteY7" fmla="*/ 761997 h 914400"/>
              <a:gd name="connsiteX8" fmla="*/ 0 w 295430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5" h="914400" fill="none" extrusionOk="0">
                <a:moveTo>
                  <a:pt x="0" y="152403"/>
                </a:moveTo>
                <a:cubicBezTo>
                  <a:pt x="-9553" y="68106"/>
                  <a:pt x="58940" y="13834"/>
                  <a:pt x="152403" y="0"/>
                </a:cubicBezTo>
                <a:cubicBezTo>
                  <a:pt x="1383640" y="-72456"/>
                  <a:pt x="2277028" y="-40453"/>
                  <a:pt x="2801902" y="0"/>
                </a:cubicBezTo>
                <a:cubicBezTo>
                  <a:pt x="2882322" y="13649"/>
                  <a:pt x="2952163" y="66798"/>
                  <a:pt x="2954305" y="152403"/>
                </a:cubicBezTo>
                <a:cubicBezTo>
                  <a:pt x="2908097" y="285079"/>
                  <a:pt x="3001114" y="486131"/>
                  <a:pt x="2954305" y="761997"/>
                </a:cubicBezTo>
                <a:cubicBezTo>
                  <a:pt x="2959890" y="841707"/>
                  <a:pt x="2890059" y="916808"/>
                  <a:pt x="2801902" y="914400"/>
                </a:cubicBezTo>
                <a:cubicBezTo>
                  <a:pt x="1715392" y="880155"/>
                  <a:pt x="1432102" y="827840"/>
                  <a:pt x="152403" y="914400"/>
                </a:cubicBezTo>
                <a:cubicBezTo>
                  <a:pt x="66632" y="918427"/>
                  <a:pt x="3565" y="841117"/>
                  <a:pt x="0" y="761997"/>
                </a:cubicBezTo>
                <a:cubicBezTo>
                  <a:pt x="-5265" y="461016"/>
                  <a:pt x="30663" y="368619"/>
                  <a:pt x="0" y="152403"/>
                </a:cubicBezTo>
                <a:close/>
              </a:path>
              <a:path w="2954305" h="914400" stroke="0" extrusionOk="0">
                <a:moveTo>
                  <a:pt x="0" y="152403"/>
                </a:moveTo>
                <a:cubicBezTo>
                  <a:pt x="2020" y="75284"/>
                  <a:pt x="62546" y="-1146"/>
                  <a:pt x="152403" y="0"/>
                </a:cubicBezTo>
                <a:cubicBezTo>
                  <a:pt x="889426" y="95225"/>
                  <a:pt x="2406369" y="-67437"/>
                  <a:pt x="2801902" y="0"/>
                </a:cubicBezTo>
                <a:cubicBezTo>
                  <a:pt x="2893364" y="5213"/>
                  <a:pt x="2955836" y="64818"/>
                  <a:pt x="2954305" y="152403"/>
                </a:cubicBezTo>
                <a:cubicBezTo>
                  <a:pt x="2967313" y="394072"/>
                  <a:pt x="2918042" y="661488"/>
                  <a:pt x="2954305" y="761997"/>
                </a:cubicBezTo>
                <a:cubicBezTo>
                  <a:pt x="2943876" y="839518"/>
                  <a:pt x="2882279" y="918639"/>
                  <a:pt x="2801902" y="914400"/>
                </a:cubicBezTo>
                <a:cubicBezTo>
                  <a:pt x="1567605" y="836040"/>
                  <a:pt x="646528" y="925172"/>
                  <a:pt x="152403" y="914400"/>
                </a:cubicBezTo>
                <a:cubicBezTo>
                  <a:pt x="73749" y="913211"/>
                  <a:pt x="6084" y="850184"/>
                  <a:pt x="0" y="761997"/>
                </a:cubicBezTo>
                <a:cubicBezTo>
                  <a:pt x="54444" y="654172"/>
                  <a:pt x="-23715" y="408931"/>
                  <a:pt x="0" y="15240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 5848</a:t>
            </a:r>
            <a:endParaRPr lang="vi-VN" sz="4800" b="1" dirty="0">
              <a:solidFill>
                <a:schemeClr val="tx1"/>
              </a:solidFill>
            </a:endParaRPr>
          </a:p>
        </p:txBody>
      </p:sp>
      <p:sp>
        <p:nvSpPr>
          <p:cNvPr id="13" name="Rectangle: Rounded Corners 12">
            <a:extLst>
              <a:ext uri="{FF2B5EF4-FFF2-40B4-BE49-F238E27FC236}">
                <a16:creationId xmlns:a16="http://schemas.microsoft.com/office/drawing/2014/main" id="{EECB0FCC-E5F7-1FED-2AFC-2F1F5505C0C0}"/>
              </a:ext>
            </a:extLst>
          </p:cNvPr>
          <p:cNvSpPr/>
          <p:nvPr/>
        </p:nvSpPr>
        <p:spPr>
          <a:xfrm>
            <a:off x="7750251" y="4190539"/>
            <a:ext cx="2954305" cy="914400"/>
          </a:xfrm>
          <a:custGeom>
            <a:avLst/>
            <a:gdLst>
              <a:gd name="connsiteX0" fmla="*/ 0 w 2954305"/>
              <a:gd name="connsiteY0" fmla="*/ 152403 h 914400"/>
              <a:gd name="connsiteX1" fmla="*/ 152403 w 2954305"/>
              <a:gd name="connsiteY1" fmla="*/ 0 h 914400"/>
              <a:gd name="connsiteX2" fmla="*/ 2801902 w 2954305"/>
              <a:gd name="connsiteY2" fmla="*/ 0 h 914400"/>
              <a:gd name="connsiteX3" fmla="*/ 2954305 w 2954305"/>
              <a:gd name="connsiteY3" fmla="*/ 152403 h 914400"/>
              <a:gd name="connsiteX4" fmla="*/ 2954305 w 2954305"/>
              <a:gd name="connsiteY4" fmla="*/ 761997 h 914400"/>
              <a:gd name="connsiteX5" fmla="*/ 2801902 w 2954305"/>
              <a:gd name="connsiteY5" fmla="*/ 914400 h 914400"/>
              <a:gd name="connsiteX6" fmla="*/ 152403 w 2954305"/>
              <a:gd name="connsiteY6" fmla="*/ 914400 h 914400"/>
              <a:gd name="connsiteX7" fmla="*/ 0 w 2954305"/>
              <a:gd name="connsiteY7" fmla="*/ 761997 h 914400"/>
              <a:gd name="connsiteX8" fmla="*/ 0 w 295430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5" h="914400" fill="none" extrusionOk="0">
                <a:moveTo>
                  <a:pt x="0" y="152403"/>
                </a:moveTo>
                <a:cubicBezTo>
                  <a:pt x="-9553" y="68106"/>
                  <a:pt x="58940" y="13834"/>
                  <a:pt x="152403" y="0"/>
                </a:cubicBezTo>
                <a:cubicBezTo>
                  <a:pt x="1383640" y="-72456"/>
                  <a:pt x="2277028" y="-40453"/>
                  <a:pt x="2801902" y="0"/>
                </a:cubicBezTo>
                <a:cubicBezTo>
                  <a:pt x="2882322" y="13649"/>
                  <a:pt x="2952163" y="66798"/>
                  <a:pt x="2954305" y="152403"/>
                </a:cubicBezTo>
                <a:cubicBezTo>
                  <a:pt x="2908097" y="285079"/>
                  <a:pt x="3001114" y="486131"/>
                  <a:pt x="2954305" y="761997"/>
                </a:cubicBezTo>
                <a:cubicBezTo>
                  <a:pt x="2959890" y="841707"/>
                  <a:pt x="2890059" y="916808"/>
                  <a:pt x="2801902" y="914400"/>
                </a:cubicBezTo>
                <a:cubicBezTo>
                  <a:pt x="1715392" y="880155"/>
                  <a:pt x="1432102" y="827840"/>
                  <a:pt x="152403" y="914400"/>
                </a:cubicBezTo>
                <a:cubicBezTo>
                  <a:pt x="66632" y="918427"/>
                  <a:pt x="3565" y="841117"/>
                  <a:pt x="0" y="761997"/>
                </a:cubicBezTo>
                <a:cubicBezTo>
                  <a:pt x="-5265" y="461016"/>
                  <a:pt x="30663" y="368619"/>
                  <a:pt x="0" y="152403"/>
                </a:cubicBezTo>
                <a:close/>
              </a:path>
              <a:path w="2954305" h="914400" stroke="0" extrusionOk="0">
                <a:moveTo>
                  <a:pt x="0" y="152403"/>
                </a:moveTo>
                <a:cubicBezTo>
                  <a:pt x="2020" y="75284"/>
                  <a:pt x="62546" y="-1146"/>
                  <a:pt x="152403" y="0"/>
                </a:cubicBezTo>
                <a:cubicBezTo>
                  <a:pt x="889426" y="95225"/>
                  <a:pt x="2406369" y="-67437"/>
                  <a:pt x="2801902" y="0"/>
                </a:cubicBezTo>
                <a:cubicBezTo>
                  <a:pt x="2893364" y="5213"/>
                  <a:pt x="2955836" y="64818"/>
                  <a:pt x="2954305" y="152403"/>
                </a:cubicBezTo>
                <a:cubicBezTo>
                  <a:pt x="2967313" y="394072"/>
                  <a:pt x="2918042" y="661488"/>
                  <a:pt x="2954305" y="761997"/>
                </a:cubicBezTo>
                <a:cubicBezTo>
                  <a:pt x="2943876" y="839518"/>
                  <a:pt x="2882279" y="918639"/>
                  <a:pt x="2801902" y="914400"/>
                </a:cubicBezTo>
                <a:cubicBezTo>
                  <a:pt x="1567605" y="836040"/>
                  <a:pt x="646528" y="925172"/>
                  <a:pt x="152403" y="914400"/>
                </a:cubicBezTo>
                <a:cubicBezTo>
                  <a:pt x="73749" y="913211"/>
                  <a:pt x="6084" y="850184"/>
                  <a:pt x="0" y="761997"/>
                </a:cubicBezTo>
                <a:cubicBezTo>
                  <a:pt x="54444" y="654172"/>
                  <a:pt x="-23715" y="408931"/>
                  <a:pt x="0" y="15240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D. 7245</a:t>
            </a:r>
            <a:endParaRPr lang="vi-VN" sz="4800" b="1" dirty="0">
              <a:solidFill>
                <a:schemeClr val="tx1"/>
              </a:solidFill>
            </a:endParaRPr>
          </a:p>
        </p:txBody>
      </p:sp>
      <p:pic>
        <p:nvPicPr>
          <p:cNvPr id="1026"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06A552BB-AC6E-39F1-47A1-CBC56A15F7C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4208540" y="2369153"/>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6DF07E51-BA49-3DE1-EBAA-C771AEB952F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844359" y="2397568"/>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A598DAC3-CC0F-96D3-6450-3BE0759105B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844359" y="4283498"/>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ểm tra dấu Tick Clip nghệ thuật - xanh dấu tick png tải về - Miễn phí  trong suốt Cò png Tải về.">
            <a:extLst>
              <a:ext uri="{FF2B5EF4-FFF2-40B4-BE49-F238E27FC236}">
                <a16:creationId xmlns:a16="http://schemas.microsoft.com/office/drawing/2014/main" id="{6F499158-C329-1D27-B6C9-2D7C1A5E313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00" b="96556" l="1889" r="96000">
                        <a14:foregroundMark x1="35667" y1="38444" x2="41333" y2="55222"/>
                        <a14:foregroundMark x1="57000" y1="20333" x2="29556" y2="64444"/>
                        <a14:foregroundMark x1="5333" y1="36778" x2="29556" y2="61778"/>
                        <a14:foregroundMark x1="29556" y1="61778" x2="47444" y2="64556"/>
                        <a14:foregroundMark x1="23222" y1="21111" x2="71000" y2="48556"/>
                        <a14:foregroundMark x1="37444" y1="5111" x2="73667" y2="36111"/>
                        <a14:foregroundMark x1="78111" y1="13222" x2="89333" y2="37556"/>
                        <a14:foregroundMark x1="88889" y1="31111" x2="89333" y2="51556"/>
                        <a14:foregroundMark x1="89333" y1="51556" x2="83222" y2="63000"/>
                        <a14:foregroundMark x1="83222" y1="63000" x2="80778" y2="63778"/>
                        <a14:foregroundMark x1="90889" y1="28667" x2="96111" y2="47889"/>
                        <a14:foregroundMark x1="96111" y1="47889" x2="95444" y2="49778"/>
                        <a14:foregroundMark x1="68778" y1="36778" x2="40556" y2="81667"/>
                        <a14:foregroundMark x1="79778" y1="31889" x2="38333" y2="57667"/>
                        <a14:foregroundMark x1="8222" y1="49556" x2="46222" y2="84778"/>
                        <a14:foregroundMark x1="18222" y1="63000" x2="30333" y2="75000"/>
                        <a14:foregroundMark x1="34444" y1="77444" x2="41333" y2="88222"/>
                        <a14:foregroundMark x1="37111" y1="94667" x2="48444" y2="96111"/>
                        <a14:foregroundMark x1="43333" y1="4222" x2="52889" y2="4444"/>
                        <a14:foregroundMark x1="30778" y1="8333" x2="12778" y2="23111"/>
                        <a14:foregroundMark x1="12778" y1="23111" x2="2000" y2="48444"/>
                        <a14:foregroundMark x1="2000" y1="48444" x2="1889" y2="51222"/>
                        <a14:foregroundMark x1="97667" y1="51444" x2="90222" y2="74667"/>
                        <a14:foregroundMark x1="90222" y1="74667" x2="74222" y2="87000"/>
                        <a14:foregroundMark x1="74222" y1="87000" x2="49667" y2="96556"/>
                      </a14:backgroundRemoval>
                    </a14:imgEffect>
                  </a14:imgLayer>
                </a14:imgProps>
              </a:ext>
              <a:ext uri="{28A0092B-C50C-407E-A947-70E740481C1C}">
                <a14:useLocalDpi xmlns:a14="http://schemas.microsoft.com/office/drawing/2010/main" val="0"/>
              </a:ext>
            </a:extLst>
          </a:blip>
          <a:srcRect/>
          <a:stretch>
            <a:fillRect/>
          </a:stretch>
        </p:blipFill>
        <p:spPr bwMode="auto">
          <a:xfrm>
            <a:off x="4202930" y="4283497"/>
            <a:ext cx="821441" cy="821441"/>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Left 11">
            <a:hlinkClick r:id="rId11" action="ppaction://hlinksldjump"/>
            <a:extLst>
              <a:ext uri="{FF2B5EF4-FFF2-40B4-BE49-F238E27FC236}">
                <a16:creationId xmlns:a16="http://schemas.microsoft.com/office/drawing/2014/main" id="{7DF08245-280D-B7A3-5057-45599CB4365A}"/>
              </a:ext>
            </a:extLst>
          </p:cNvPr>
          <p:cNvSpPr/>
          <p:nvPr/>
        </p:nvSpPr>
        <p:spPr>
          <a:xfrm>
            <a:off x="10452586" y="5871255"/>
            <a:ext cx="1501462" cy="821441"/>
          </a:xfrm>
          <a:prstGeom prst="leftArrow">
            <a:avLst>
              <a:gd name="adj1" fmla="val 50000"/>
              <a:gd name="adj2" fmla="val 46024"/>
            </a:avLst>
          </a:prstGeom>
          <a:solidFill>
            <a:srgbClr val="FFFF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QUAY </a:t>
            </a:r>
            <a:r>
              <a:rPr lang="en-US" sz="2000" b="1" dirty="0" err="1">
                <a:solidFill>
                  <a:schemeClr val="tx1"/>
                </a:solidFill>
              </a:rPr>
              <a:t>LẠI</a:t>
            </a:r>
            <a:endParaRPr lang="vi-VN" sz="2000" b="1" dirty="0">
              <a:solidFill>
                <a:schemeClr val="tx1"/>
              </a:solidFill>
            </a:endParaRPr>
          </a:p>
        </p:txBody>
      </p:sp>
    </p:spTree>
    <p:extLst>
      <p:ext uri="{BB962C8B-B14F-4D97-AF65-F5344CB8AC3E}">
        <p14:creationId xmlns:p14="http://schemas.microsoft.com/office/powerpoint/2010/main" val="39084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animBg="1"/>
      <p:bldP spid="9" grpId="0" animBg="1"/>
      <p:bldP spid="10"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05DBB19F-B91F-8610-C36E-71529D5538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778" r="1194"/>
          <a:stretch/>
        </p:blipFill>
        <p:spPr>
          <a:xfrm>
            <a:off x="0" y="-16824"/>
            <a:ext cx="12496800" cy="6874823"/>
          </a:xfrm>
          <a:prstGeom prst="rect">
            <a:avLst/>
          </a:prstGeom>
        </p:spPr>
      </p:pic>
      <p:sp>
        <p:nvSpPr>
          <p:cNvPr id="3" name="Rectangle: Rounded Corners 2">
            <a:extLst>
              <a:ext uri="{FF2B5EF4-FFF2-40B4-BE49-F238E27FC236}">
                <a16:creationId xmlns:a16="http://schemas.microsoft.com/office/drawing/2014/main" id="{B9055048-0B3E-90FA-8A0D-3BBD0961301E}"/>
              </a:ext>
            </a:extLst>
          </p:cNvPr>
          <p:cNvSpPr/>
          <p:nvPr/>
        </p:nvSpPr>
        <p:spPr>
          <a:xfrm>
            <a:off x="354931" y="121915"/>
            <a:ext cx="11760869" cy="6452249"/>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8FF73B3-75C9-8F76-5F48-465459199E13}"/>
              </a:ext>
            </a:extLst>
          </p:cNvPr>
          <p:cNvSpPr/>
          <p:nvPr/>
        </p:nvSpPr>
        <p:spPr>
          <a:xfrm>
            <a:off x="748738" y="1786816"/>
            <a:ext cx="9698357" cy="778927"/>
          </a:xfrm>
          <a:custGeom>
            <a:avLst/>
            <a:gdLst>
              <a:gd name="connsiteX0" fmla="*/ 0 w 9698357"/>
              <a:gd name="connsiteY0" fmla="*/ 129824 h 778927"/>
              <a:gd name="connsiteX1" fmla="*/ 129824 w 9698357"/>
              <a:gd name="connsiteY1" fmla="*/ 0 h 778927"/>
              <a:gd name="connsiteX2" fmla="*/ 9568533 w 9698357"/>
              <a:gd name="connsiteY2" fmla="*/ 0 h 778927"/>
              <a:gd name="connsiteX3" fmla="*/ 9698357 w 9698357"/>
              <a:gd name="connsiteY3" fmla="*/ 129824 h 778927"/>
              <a:gd name="connsiteX4" fmla="*/ 9698357 w 9698357"/>
              <a:gd name="connsiteY4" fmla="*/ 649103 h 778927"/>
              <a:gd name="connsiteX5" fmla="*/ 9568533 w 9698357"/>
              <a:gd name="connsiteY5" fmla="*/ 778927 h 778927"/>
              <a:gd name="connsiteX6" fmla="*/ 129824 w 9698357"/>
              <a:gd name="connsiteY6" fmla="*/ 778927 h 778927"/>
              <a:gd name="connsiteX7" fmla="*/ 0 w 9698357"/>
              <a:gd name="connsiteY7" fmla="*/ 649103 h 778927"/>
              <a:gd name="connsiteX8" fmla="*/ 0 w 9698357"/>
              <a:gd name="connsiteY8" fmla="*/ 129824 h 7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8357" h="778927" fill="none" extrusionOk="0">
                <a:moveTo>
                  <a:pt x="0" y="129824"/>
                </a:moveTo>
                <a:cubicBezTo>
                  <a:pt x="-2070" y="58097"/>
                  <a:pt x="56312" y="2698"/>
                  <a:pt x="129824" y="0"/>
                </a:cubicBezTo>
                <a:cubicBezTo>
                  <a:pt x="1363490" y="-72456"/>
                  <a:pt x="5161863" y="-40453"/>
                  <a:pt x="9568533" y="0"/>
                </a:cubicBezTo>
                <a:cubicBezTo>
                  <a:pt x="9637320" y="10604"/>
                  <a:pt x="9690487" y="52849"/>
                  <a:pt x="9698357" y="129824"/>
                </a:cubicBezTo>
                <a:cubicBezTo>
                  <a:pt x="9715621" y="317105"/>
                  <a:pt x="9680956" y="456853"/>
                  <a:pt x="9698357" y="649103"/>
                </a:cubicBezTo>
                <a:cubicBezTo>
                  <a:pt x="9706351" y="714419"/>
                  <a:pt x="9642135" y="780075"/>
                  <a:pt x="9568533" y="778927"/>
                </a:cubicBezTo>
                <a:cubicBezTo>
                  <a:pt x="5370338" y="744682"/>
                  <a:pt x="2719448" y="692367"/>
                  <a:pt x="129824" y="778927"/>
                </a:cubicBezTo>
                <a:cubicBezTo>
                  <a:pt x="54941" y="786931"/>
                  <a:pt x="1085" y="719265"/>
                  <a:pt x="0" y="649103"/>
                </a:cubicBezTo>
                <a:cubicBezTo>
                  <a:pt x="23160" y="580571"/>
                  <a:pt x="-20108" y="266469"/>
                  <a:pt x="0" y="129824"/>
                </a:cubicBezTo>
                <a:close/>
              </a:path>
              <a:path w="9698357" h="778927" stroke="0" extrusionOk="0">
                <a:moveTo>
                  <a:pt x="0" y="129824"/>
                </a:moveTo>
                <a:cubicBezTo>
                  <a:pt x="1758" y="64261"/>
                  <a:pt x="45818" y="-2480"/>
                  <a:pt x="129824" y="0"/>
                </a:cubicBezTo>
                <a:cubicBezTo>
                  <a:pt x="3051096" y="95225"/>
                  <a:pt x="6336914" y="-67437"/>
                  <a:pt x="9568533" y="0"/>
                </a:cubicBezTo>
                <a:cubicBezTo>
                  <a:pt x="9650297" y="7195"/>
                  <a:pt x="9703972" y="45600"/>
                  <a:pt x="9698357" y="129824"/>
                </a:cubicBezTo>
                <a:cubicBezTo>
                  <a:pt x="9676355" y="305586"/>
                  <a:pt x="9741468" y="514408"/>
                  <a:pt x="9698357" y="649103"/>
                </a:cubicBezTo>
                <a:cubicBezTo>
                  <a:pt x="9688319" y="714404"/>
                  <a:pt x="9631468" y="788724"/>
                  <a:pt x="9568533" y="778927"/>
                </a:cubicBezTo>
                <a:cubicBezTo>
                  <a:pt x="6411194" y="700567"/>
                  <a:pt x="3111950" y="789699"/>
                  <a:pt x="129824" y="778927"/>
                </a:cubicBezTo>
                <a:cubicBezTo>
                  <a:pt x="65428" y="777352"/>
                  <a:pt x="10831" y="727954"/>
                  <a:pt x="0" y="649103"/>
                </a:cubicBezTo>
                <a:cubicBezTo>
                  <a:pt x="-15117" y="414562"/>
                  <a:pt x="26677" y="220250"/>
                  <a:pt x="0" y="129824"/>
                </a:cubicBezTo>
                <a:close/>
              </a:path>
            </a:pathLst>
          </a:custGeom>
          <a:solidFill>
            <a:srgbClr val="CCFFFF"/>
          </a:solidFill>
          <a:ln w="28575">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A. Khi </a:t>
            </a:r>
            <a:r>
              <a:rPr lang="en-US" sz="4000" b="1" dirty="0" err="1">
                <a:solidFill>
                  <a:schemeClr val="tx1"/>
                </a:solidFill>
              </a:rPr>
              <a:t>cộng</a:t>
            </a:r>
            <a:r>
              <a:rPr lang="en-US" sz="4000" b="1" dirty="0">
                <a:solidFill>
                  <a:schemeClr val="tx1"/>
                </a:solidFill>
              </a:rPr>
              <a:t> ta </a:t>
            </a:r>
            <a:r>
              <a:rPr lang="en-US" sz="4000" b="1" dirty="0" err="1">
                <a:solidFill>
                  <a:schemeClr val="tx1"/>
                </a:solidFill>
              </a:rPr>
              <a:t>cộng</a:t>
            </a:r>
            <a:r>
              <a:rPr lang="en-US" sz="4000" b="1" dirty="0">
                <a:solidFill>
                  <a:schemeClr val="tx1"/>
                </a:solidFill>
              </a:rPr>
              <a:t> </a:t>
            </a:r>
            <a:r>
              <a:rPr lang="en-US" sz="4000" b="1" dirty="0" err="1">
                <a:solidFill>
                  <a:schemeClr val="tx1"/>
                </a:solidFill>
              </a:rPr>
              <a:t>từ</a:t>
            </a:r>
            <a:r>
              <a:rPr lang="en-US" sz="4000" b="1" dirty="0">
                <a:solidFill>
                  <a:schemeClr val="tx1"/>
                </a:solidFill>
              </a:rPr>
              <a:t> </a:t>
            </a:r>
            <a:r>
              <a:rPr lang="en-US" sz="4000" b="1" dirty="0" err="1">
                <a:solidFill>
                  <a:schemeClr val="tx1"/>
                </a:solidFill>
              </a:rPr>
              <a:t>trái</a:t>
            </a:r>
            <a:r>
              <a:rPr lang="en-US" sz="4000" b="1" dirty="0">
                <a:solidFill>
                  <a:schemeClr val="tx1"/>
                </a:solidFill>
              </a:rPr>
              <a:t> sang </a:t>
            </a:r>
            <a:r>
              <a:rPr lang="en-US" sz="4000" b="1" dirty="0" err="1">
                <a:solidFill>
                  <a:schemeClr val="tx1"/>
                </a:solidFill>
              </a:rPr>
              <a:t>phải</a:t>
            </a:r>
            <a:r>
              <a:rPr lang="en-US" sz="4000" b="1" dirty="0">
                <a:solidFill>
                  <a:schemeClr val="tx1"/>
                </a:solidFill>
              </a:rPr>
              <a:t>.</a:t>
            </a:r>
            <a:endParaRPr lang="vi-VN" sz="4000" b="1" dirty="0">
              <a:solidFill>
                <a:schemeClr val="tx1"/>
              </a:solidFill>
            </a:endParaRPr>
          </a:p>
        </p:txBody>
      </p:sp>
      <p:sp>
        <p:nvSpPr>
          <p:cNvPr id="9" name="Rectangle: Rounded Corners 8">
            <a:extLst>
              <a:ext uri="{FF2B5EF4-FFF2-40B4-BE49-F238E27FC236}">
                <a16:creationId xmlns:a16="http://schemas.microsoft.com/office/drawing/2014/main" id="{C0C2D521-1AD9-174A-3FE0-1631E3D287D9}"/>
              </a:ext>
            </a:extLst>
          </p:cNvPr>
          <p:cNvSpPr/>
          <p:nvPr/>
        </p:nvSpPr>
        <p:spPr>
          <a:xfrm>
            <a:off x="744876" y="2934447"/>
            <a:ext cx="9698357" cy="778927"/>
          </a:xfrm>
          <a:custGeom>
            <a:avLst/>
            <a:gdLst>
              <a:gd name="connsiteX0" fmla="*/ 0 w 9698357"/>
              <a:gd name="connsiteY0" fmla="*/ 129824 h 778927"/>
              <a:gd name="connsiteX1" fmla="*/ 129824 w 9698357"/>
              <a:gd name="connsiteY1" fmla="*/ 0 h 778927"/>
              <a:gd name="connsiteX2" fmla="*/ 9568533 w 9698357"/>
              <a:gd name="connsiteY2" fmla="*/ 0 h 778927"/>
              <a:gd name="connsiteX3" fmla="*/ 9698357 w 9698357"/>
              <a:gd name="connsiteY3" fmla="*/ 129824 h 778927"/>
              <a:gd name="connsiteX4" fmla="*/ 9698357 w 9698357"/>
              <a:gd name="connsiteY4" fmla="*/ 649103 h 778927"/>
              <a:gd name="connsiteX5" fmla="*/ 9568533 w 9698357"/>
              <a:gd name="connsiteY5" fmla="*/ 778927 h 778927"/>
              <a:gd name="connsiteX6" fmla="*/ 129824 w 9698357"/>
              <a:gd name="connsiteY6" fmla="*/ 778927 h 778927"/>
              <a:gd name="connsiteX7" fmla="*/ 0 w 9698357"/>
              <a:gd name="connsiteY7" fmla="*/ 649103 h 778927"/>
              <a:gd name="connsiteX8" fmla="*/ 0 w 9698357"/>
              <a:gd name="connsiteY8" fmla="*/ 129824 h 7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8357" h="778927" fill="none" extrusionOk="0">
                <a:moveTo>
                  <a:pt x="0" y="129824"/>
                </a:moveTo>
                <a:cubicBezTo>
                  <a:pt x="-2070" y="58097"/>
                  <a:pt x="56312" y="2698"/>
                  <a:pt x="129824" y="0"/>
                </a:cubicBezTo>
                <a:cubicBezTo>
                  <a:pt x="1363490" y="-72456"/>
                  <a:pt x="5161863" y="-40453"/>
                  <a:pt x="9568533" y="0"/>
                </a:cubicBezTo>
                <a:cubicBezTo>
                  <a:pt x="9637320" y="10604"/>
                  <a:pt x="9690487" y="52849"/>
                  <a:pt x="9698357" y="129824"/>
                </a:cubicBezTo>
                <a:cubicBezTo>
                  <a:pt x="9715621" y="317105"/>
                  <a:pt x="9680956" y="456853"/>
                  <a:pt x="9698357" y="649103"/>
                </a:cubicBezTo>
                <a:cubicBezTo>
                  <a:pt x="9706351" y="714419"/>
                  <a:pt x="9642135" y="780075"/>
                  <a:pt x="9568533" y="778927"/>
                </a:cubicBezTo>
                <a:cubicBezTo>
                  <a:pt x="5370338" y="744682"/>
                  <a:pt x="2719448" y="692367"/>
                  <a:pt x="129824" y="778927"/>
                </a:cubicBezTo>
                <a:cubicBezTo>
                  <a:pt x="54941" y="786931"/>
                  <a:pt x="1085" y="719265"/>
                  <a:pt x="0" y="649103"/>
                </a:cubicBezTo>
                <a:cubicBezTo>
                  <a:pt x="23160" y="580571"/>
                  <a:pt x="-20108" y="266469"/>
                  <a:pt x="0" y="129824"/>
                </a:cubicBezTo>
                <a:close/>
              </a:path>
              <a:path w="9698357" h="778927" stroke="0" extrusionOk="0">
                <a:moveTo>
                  <a:pt x="0" y="129824"/>
                </a:moveTo>
                <a:cubicBezTo>
                  <a:pt x="1758" y="64261"/>
                  <a:pt x="45818" y="-2480"/>
                  <a:pt x="129824" y="0"/>
                </a:cubicBezTo>
                <a:cubicBezTo>
                  <a:pt x="3051096" y="95225"/>
                  <a:pt x="6336914" y="-67437"/>
                  <a:pt x="9568533" y="0"/>
                </a:cubicBezTo>
                <a:cubicBezTo>
                  <a:pt x="9650297" y="7195"/>
                  <a:pt x="9703972" y="45600"/>
                  <a:pt x="9698357" y="129824"/>
                </a:cubicBezTo>
                <a:cubicBezTo>
                  <a:pt x="9676355" y="305586"/>
                  <a:pt x="9741468" y="514408"/>
                  <a:pt x="9698357" y="649103"/>
                </a:cubicBezTo>
                <a:cubicBezTo>
                  <a:pt x="9688319" y="714404"/>
                  <a:pt x="9631468" y="788724"/>
                  <a:pt x="9568533" y="778927"/>
                </a:cubicBezTo>
                <a:cubicBezTo>
                  <a:pt x="6411194" y="700567"/>
                  <a:pt x="3111950" y="789699"/>
                  <a:pt x="129824" y="778927"/>
                </a:cubicBezTo>
                <a:cubicBezTo>
                  <a:pt x="65428" y="777352"/>
                  <a:pt x="10831" y="727954"/>
                  <a:pt x="0" y="649103"/>
                </a:cubicBezTo>
                <a:cubicBezTo>
                  <a:pt x="-15117" y="414562"/>
                  <a:pt x="26677" y="220250"/>
                  <a:pt x="0" y="129824"/>
                </a:cubicBezTo>
                <a:close/>
              </a:path>
            </a:pathLst>
          </a:custGeom>
          <a:solidFill>
            <a:srgbClr val="CCFFFF"/>
          </a:solidFill>
          <a:ln w="28575">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B. Khi </a:t>
            </a:r>
            <a:r>
              <a:rPr lang="en-US" sz="4000" b="1" dirty="0" err="1">
                <a:solidFill>
                  <a:schemeClr val="tx1"/>
                </a:solidFill>
              </a:rPr>
              <a:t>tính</a:t>
            </a:r>
            <a:r>
              <a:rPr lang="en-US" sz="4000" b="1" dirty="0">
                <a:solidFill>
                  <a:schemeClr val="tx1"/>
                </a:solidFill>
              </a:rPr>
              <a:t> </a:t>
            </a:r>
            <a:r>
              <a:rPr lang="en-US" sz="4000" b="1" dirty="0" err="1">
                <a:solidFill>
                  <a:schemeClr val="tx1"/>
                </a:solidFill>
              </a:rPr>
              <a:t>đặt</a:t>
            </a:r>
            <a:r>
              <a:rPr lang="en-US" sz="4000" b="1" dirty="0">
                <a:solidFill>
                  <a:schemeClr val="tx1"/>
                </a:solidFill>
              </a:rPr>
              <a:t> </a:t>
            </a:r>
            <a:r>
              <a:rPr lang="en-US" sz="4000" b="1" dirty="0" err="1">
                <a:solidFill>
                  <a:schemeClr val="tx1"/>
                </a:solidFill>
              </a:rPr>
              <a:t>hàng</a:t>
            </a:r>
            <a:r>
              <a:rPr lang="en-US" sz="4000" b="1" dirty="0">
                <a:solidFill>
                  <a:schemeClr val="tx1"/>
                </a:solidFill>
              </a:rPr>
              <a:t> </a:t>
            </a:r>
            <a:r>
              <a:rPr lang="en-US" sz="4000" b="1" dirty="0" err="1">
                <a:solidFill>
                  <a:schemeClr val="tx1"/>
                </a:solidFill>
              </a:rPr>
              <a:t>đơn</a:t>
            </a:r>
            <a:r>
              <a:rPr lang="en-US" sz="4000" b="1" dirty="0">
                <a:solidFill>
                  <a:schemeClr val="tx1"/>
                </a:solidFill>
              </a:rPr>
              <a:t> </a:t>
            </a:r>
            <a:r>
              <a:rPr lang="en-US" sz="4000" b="1" dirty="0" err="1">
                <a:solidFill>
                  <a:schemeClr val="tx1"/>
                </a:solidFill>
              </a:rPr>
              <a:t>vị</a:t>
            </a:r>
            <a:r>
              <a:rPr lang="en-US" sz="4000" b="1" dirty="0">
                <a:solidFill>
                  <a:schemeClr val="tx1"/>
                </a:solidFill>
              </a:rPr>
              <a:t> </a:t>
            </a:r>
            <a:r>
              <a:rPr lang="en-US" sz="4000" b="1" dirty="0" err="1">
                <a:solidFill>
                  <a:schemeClr val="tx1"/>
                </a:solidFill>
              </a:rPr>
              <a:t>thẳng</a:t>
            </a:r>
            <a:r>
              <a:rPr lang="en-US" sz="4000" b="1" dirty="0">
                <a:solidFill>
                  <a:schemeClr val="tx1"/>
                </a:solidFill>
              </a:rPr>
              <a:t> </a:t>
            </a:r>
            <a:r>
              <a:rPr lang="en-US" sz="4000" b="1" dirty="0" err="1">
                <a:solidFill>
                  <a:schemeClr val="tx1"/>
                </a:solidFill>
              </a:rPr>
              <a:t>hàng</a:t>
            </a:r>
            <a:r>
              <a:rPr lang="en-US" sz="4000" b="1" dirty="0">
                <a:solidFill>
                  <a:schemeClr val="tx1"/>
                </a:solidFill>
              </a:rPr>
              <a:t> </a:t>
            </a:r>
            <a:r>
              <a:rPr lang="en-US" sz="4000" b="1" dirty="0" err="1">
                <a:solidFill>
                  <a:schemeClr val="tx1"/>
                </a:solidFill>
              </a:rPr>
              <a:t>chục</a:t>
            </a:r>
            <a:r>
              <a:rPr lang="en-US" sz="4000" b="1" dirty="0">
                <a:solidFill>
                  <a:schemeClr val="tx1"/>
                </a:solidFill>
              </a:rPr>
              <a:t>.</a:t>
            </a:r>
            <a:endParaRPr lang="vi-VN" sz="4000" b="1" dirty="0">
              <a:solidFill>
                <a:schemeClr val="tx1"/>
              </a:solidFill>
            </a:endParaRPr>
          </a:p>
        </p:txBody>
      </p:sp>
      <p:sp>
        <p:nvSpPr>
          <p:cNvPr id="10" name="Rectangle: Rounded Corners 9">
            <a:extLst>
              <a:ext uri="{FF2B5EF4-FFF2-40B4-BE49-F238E27FC236}">
                <a16:creationId xmlns:a16="http://schemas.microsoft.com/office/drawing/2014/main" id="{90FECF5B-B41D-4E51-173B-7D3E677FDCCA}"/>
              </a:ext>
            </a:extLst>
          </p:cNvPr>
          <p:cNvSpPr/>
          <p:nvPr/>
        </p:nvSpPr>
        <p:spPr>
          <a:xfrm>
            <a:off x="759622" y="4055962"/>
            <a:ext cx="9683611" cy="778927"/>
          </a:xfrm>
          <a:custGeom>
            <a:avLst/>
            <a:gdLst>
              <a:gd name="connsiteX0" fmla="*/ 0 w 9683611"/>
              <a:gd name="connsiteY0" fmla="*/ 129824 h 778927"/>
              <a:gd name="connsiteX1" fmla="*/ 129824 w 9683611"/>
              <a:gd name="connsiteY1" fmla="*/ 0 h 778927"/>
              <a:gd name="connsiteX2" fmla="*/ 9553787 w 9683611"/>
              <a:gd name="connsiteY2" fmla="*/ 0 h 778927"/>
              <a:gd name="connsiteX3" fmla="*/ 9683611 w 9683611"/>
              <a:gd name="connsiteY3" fmla="*/ 129824 h 778927"/>
              <a:gd name="connsiteX4" fmla="*/ 9683611 w 9683611"/>
              <a:gd name="connsiteY4" fmla="*/ 649103 h 778927"/>
              <a:gd name="connsiteX5" fmla="*/ 9553787 w 9683611"/>
              <a:gd name="connsiteY5" fmla="*/ 778927 h 778927"/>
              <a:gd name="connsiteX6" fmla="*/ 129824 w 9683611"/>
              <a:gd name="connsiteY6" fmla="*/ 778927 h 778927"/>
              <a:gd name="connsiteX7" fmla="*/ 0 w 9683611"/>
              <a:gd name="connsiteY7" fmla="*/ 649103 h 778927"/>
              <a:gd name="connsiteX8" fmla="*/ 0 w 9683611"/>
              <a:gd name="connsiteY8" fmla="*/ 129824 h 7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3611" h="778927" fill="none" extrusionOk="0">
                <a:moveTo>
                  <a:pt x="0" y="129824"/>
                </a:moveTo>
                <a:cubicBezTo>
                  <a:pt x="-2070" y="58097"/>
                  <a:pt x="56312" y="2698"/>
                  <a:pt x="129824" y="0"/>
                </a:cubicBezTo>
                <a:cubicBezTo>
                  <a:pt x="3178214" y="-72456"/>
                  <a:pt x="5962062" y="-40453"/>
                  <a:pt x="9553787" y="0"/>
                </a:cubicBezTo>
                <a:cubicBezTo>
                  <a:pt x="9622574" y="10604"/>
                  <a:pt x="9675741" y="52849"/>
                  <a:pt x="9683611" y="129824"/>
                </a:cubicBezTo>
                <a:cubicBezTo>
                  <a:pt x="9700875" y="317105"/>
                  <a:pt x="9666210" y="456853"/>
                  <a:pt x="9683611" y="649103"/>
                </a:cubicBezTo>
                <a:cubicBezTo>
                  <a:pt x="9691605" y="714419"/>
                  <a:pt x="9627389" y="780075"/>
                  <a:pt x="9553787" y="778927"/>
                </a:cubicBezTo>
                <a:cubicBezTo>
                  <a:pt x="7729240" y="744682"/>
                  <a:pt x="3125472" y="692367"/>
                  <a:pt x="129824" y="778927"/>
                </a:cubicBezTo>
                <a:cubicBezTo>
                  <a:pt x="54941" y="786931"/>
                  <a:pt x="1085" y="719265"/>
                  <a:pt x="0" y="649103"/>
                </a:cubicBezTo>
                <a:cubicBezTo>
                  <a:pt x="23160" y="580571"/>
                  <a:pt x="-20108" y="266469"/>
                  <a:pt x="0" y="129824"/>
                </a:cubicBezTo>
                <a:close/>
              </a:path>
              <a:path w="9683611" h="778927" stroke="0" extrusionOk="0">
                <a:moveTo>
                  <a:pt x="0" y="129824"/>
                </a:moveTo>
                <a:cubicBezTo>
                  <a:pt x="1758" y="64261"/>
                  <a:pt x="45818" y="-2480"/>
                  <a:pt x="129824" y="0"/>
                </a:cubicBezTo>
                <a:cubicBezTo>
                  <a:pt x="4435237" y="95225"/>
                  <a:pt x="5627123" y="-67437"/>
                  <a:pt x="9553787" y="0"/>
                </a:cubicBezTo>
                <a:cubicBezTo>
                  <a:pt x="9635551" y="7195"/>
                  <a:pt x="9689226" y="45600"/>
                  <a:pt x="9683611" y="129824"/>
                </a:cubicBezTo>
                <a:cubicBezTo>
                  <a:pt x="9661609" y="305586"/>
                  <a:pt x="9726722" y="514408"/>
                  <a:pt x="9683611" y="649103"/>
                </a:cubicBezTo>
                <a:cubicBezTo>
                  <a:pt x="9673573" y="714404"/>
                  <a:pt x="9616722" y="788724"/>
                  <a:pt x="9553787" y="778927"/>
                </a:cubicBezTo>
                <a:cubicBezTo>
                  <a:pt x="8380803" y="700567"/>
                  <a:pt x="1996186" y="789699"/>
                  <a:pt x="129824" y="778927"/>
                </a:cubicBezTo>
                <a:cubicBezTo>
                  <a:pt x="65428" y="777352"/>
                  <a:pt x="10831" y="727954"/>
                  <a:pt x="0" y="649103"/>
                </a:cubicBezTo>
                <a:cubicBezTo>
                  <a:pt x="-15117" y="414562"/>
                  <a:pt x="26677" y="220250"/>
                  <a:pt x="0" y="129824"/>
                </a:cubicBezTo>
                <a:close/>
              </a:path>
            </a:pathLst>
          </a:custGeom>
          <a:solidFill>
            <a:srgbClr val="CCFFFF"/>
          </a:solidFill>
          <a:ln w="28575">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C. Khi </a:t>
            </a:r>
            <a:r>
              <a:rPr lang="en-US" sz="4000" b="1" dirty="0" err="1">
                <a:solidFill>
                  <a:schemeClr val="tx1"/>
                </a:solidFill>
              </a:rPr>
              <a:t>cộng</a:t>
            </a:r>
            <a:r>
              <a:rPr lang="en-US" sz="4000" b="1" dirty="0">
                <a:solidFill>
                  <a:schemeClr val="tx1"/>
                </a:solidFill>
              </a:rPr>
              <a:t> ta </a:t>
            </a:r>
            <a:r>
              <a:rPr lang="en-US" sz="4000" b="1" dirty="0" err="1">
                <a:solidFill>
                  <a:schemeClr val="tx1"/>
                </a:solidFill>
              </a:rPr>
              <a:t>cộng</a:t>
            </a:r>
            <a:r>
              <a:rPr lang="en-US" sz="4000" b="1" dirty="0">
                <a:solidFill>
                  <a:schemeClr val="tx1"/>
                </a:solidFill>
              </a:rPr>
              <a:t> </a:t>
            </a:r>
            <a:r>
              <a:rPr lang="en-US" sz="4000" b="1" dirty="0" err="1">
                <a:solidFill>
                  <a:schemeClr val="tx1"/>
                </a:solidFill>
              </a:rPr>
              <a:t>từ</a:t>
            </a:r>
            <a:r>
              <a:rPr lang="en-US" sz="4000" b="1" dirty="0">
                <a:solidFill>
                  <a:schemeClr val="tx1"/>
                </a:solidFill>
              </a:rPr>
              <a:t> </a:t>
            </a:r>
            <a:r>
              <a:rPr lang="en-US" sz="4000" b="1" dirty="0" err="1">
                <a:solidFill>
                  <a:schemeClr val="tx1"/>
                </a:solidFill>
              </a:rPr>
              <a:t>phải</a:t>
            </a:r>
            <a:r>
              <a:rPr lang="en-US" sz="4000" b="1" dirty="0">
                <a:solidFill>
                  <a:schemeClr val="tx1"/>
                </a:solidFill>
              </a:rPr>
              <a:t> sang </a:t>
            </a:r>
            <a:r>
              <a:rPr lang="en-US" sz="4000" b="1" dirty="0" err="1">
                <a:solidFill>
                  <a:schemeClr val="tx1"/>
                </a:solidFill>
              </a:rPr>
              <a:t>trái</a:t>
            </a:r>
            <a:r>
              <a:rPr lang="en-US" sz="4000" b="1" dirty="0">
                <a:solidFill>
                  <a:schemeClr val="tx1"/>
                </a:solidFill>
              </a:rPr>
              <a:t>.  </a:t>
            </a:r>
            <a:endParaRPr lang="vi-VN" sz="4000" b="1" dirty="0">
              <a:solidFill>
                <a:schemeClr val="tx1"/>
              </a:solidFill>
            </a:endParaRPr>
          </a:p>
        </p:txBody>
      </p:sp>
      <p:sp>
        <p:nvSpPr>
          <p:cNvPr id="13" name="Rectangle: Rounded Corners 12">
            <a:extLst>
              <a:ext uri="{FF2B5EF4-FFF2-40B4-BE49-F238E27FC236}">
                <a16:creationId xmlns:a16="http://schemas.microsoft.com/office/drawing/2014/main" id="{EECB0FCC-E5F7-1FED-2AFC-2F1F5505C0C0}"/>
              </a:ext>
            </a:extLst>
          </p:cNvPr>
          <p:cNvSpPr/>
          <p:nvPr/>
        </p:nvSpPr>
        <p:spPr>
          <a:xfrm>
            <a:off x="759624" y="5210259"/>
            <a:ext cx="9683610" cy="778927"/>
          </a:xfrm>
          <a:custGeom>
            <a:avLst/>
            <a:gdLst>
              <a:gd name="connsiteX0" fmla="*/ 0 w 9683610"/>
              <a:gd name="connsiteY0" fmla="*/ 129824 h 778927"/>
              <a:gd name="connsiteX1" fmla="*/ 129824 w 9683610"/>
              <a:gd name="connsiteY1" fmla="*/ 0 h 778927"/>
              <a:gd name="connsiteX2" fmla="*/ 9553786 w 9683610"/>
              <a:gd name="connsiteY2" fmla="*/ 0 h 778927"/>
              <a:gd name="connsiteX3" fmla="*/ 9683610 w 9683610"/>
              <a:gd name="connsiteY3" fmla="*/ 129824 h 778927"/>
              <a:gd name="connsiteX4" fmla="*/ 9683610 w 9683610"/>
              <a:gd name="connsiteY4" fmla="*/ 649103 h 778927"/>
              <a:gd name="connsiteX5" fmla="*/ 9553786 w 9683610"/>
              <a:gd name="connsiteY5" fmla="*/ 778927 h 778927"/>
              <a:gd name="connsiteX6" fmla="*/ 129824 w 9683610"/>
              <a:gd name="connsiteY6" fmla="*/ 778927 h 778927"/>
              <a:gd name="connsiteX7" fmla="*/ 0 w 9683610"/>
              <a:gd name="connsiteY7" fmla="*/ 649103 h 778927"/>
              <a:gd name="connsiteX8" fmla="*/ 0 w 9683610"/>
              <a:gd name="connsiteY8" fmla="*/ 129824 h 7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3610" h="778927" fill="none" extrusionOk="0">
                <a:moveTo>
                  <a:pt x="0" y="129824"/>
                </a:moveTo>
                <a:cubicBezTo>
                  <a:pt x="-2070" y="58097"/>
                  <a:pt x="56312" y="2698"/>
                  <a:pt x="129824" y="0"/>
                </a:cubicBezTo>
                <a:cubicBezTo>
                  <a:pt x="3178593" y="-72456"/>
                  <a:pt x="5962372" y="-40453"/>
                  <a:pt x="9553786" y="0"/>
                </a:cubicBezTo>
                <a:cubicBezTo>
                  <a:pt x="9622573" y="10604"/>
                  <a:pt x="9675740" y="52849"/>
                  <a:pt x="9683610" y="129824"/>
                </a:cubicBezTo>
                <a:cubicBezTo>
                  <a:pt x="9700874" y="317105"/>
                  <a:pt x="9666209" y="456853"/>
                  <a:pt x="9683610" y="649103"/>
                </a:cubicBezTo>
                <a:cubicBezTo>
                  <a:pt x="9691604" y="714419"/>
                  <a:pt x="9627388" y="780075"/>
                  <a:pt x="9553786" y="778927"/>
                </a:cubicBezTo>
                <a:cubicBezTo>
                  <a:pt x="7728888" y="744682"/>
                  <a:pt x="3125243" y="692367"/>
                  <a:pt x="129824" y="778927"/>
                </a:cubicBezTo>
                <a:cubicBezTo>
                  <a:pt x="54941" y="786931"/>
                  <a:pt x="1085" y="719265"/>
                  <a:pt x="0" y="649103"/>
                </a:cubicBezTo>
                <a:cubicBezTo>
                  <a:pt x="23160" y="580571"/>
                  <a:pt x="-20108" y="266469"/>
                  <a:pt x="0" y="129824"/>
                </a:cubicBezTo>
                <a:close/>
              </a:path>
              <a:path w="9683610" h="778927" stroke="0" extrusionOk="0">
                <a:moveTo>
                  <a:pt x="0" y="129824"/>
                </a:moveTo>
                <a:cubicBezTo>
                  <a:pt x="1758" y="64261"/>
                  <a:pt x="45818" y="-2480"/>
                  <a:pt x="129824" y="0"/>
                </a:cubicBezTo>
                <a:cubicBezTo>
                  <a:pt x="4435587" y="95225"/>
                  <a:pt x="5627331" y="-67437"/>
                  <a:pt x="9553786" y="0"/>
                </a:cubicBezTo>
                <a:cubicBezTo>
                  <a:pt x="9635550" y="7195"/>
                  <a:pt x="9689225" y="45600"/>
                  <a:pt x="9683610" y="129824"/>
                </a:cubicBezTo>
                <a:cubicBezTo>
                  <a:pt x="9661608" y="305586"/>
                  <a:pt x="9726721" y="514408"/>
                  <a:pt x="9683610" y="649103"/>
                </a:cubicBezTo>
                <a:cubicBezTo>
                  <a:pt x="9673572" y="714404"/>
                  <a:pt x="9616721" y="788724"/>
                  <a:pt x="9553786" y="778927"/>
                </a:cubicBezTo>
                <a:cubicBezTo>
                  <a:pt x="8380424" y="700567"/>
                  <a:pt x="1995854" y="789699"/>
                  <a:pt x="129824" y="778927"/>
                </a:cubicBezTo>
                <a:cubicBezTo>
                  <a:pt x="65428" y="777352"/>
                  <a:pt x="10831" y="727954"/>
                  <a:pt x="0" y="649103"/>
                </a:cubicBezTo>
                <a:cubicBezTo>
                  <a:pt x="-15117" y="414562"/>
                  <a:pt x="26677" y="220250"/>
                  <a:pt x="0" y="129824"/>
                </a:cubicBezTo>
                <a:close/>
              </a:path>
            </a:pathLst>
          </a:custGeom>
          <a:solidFill>
            <a:srgbClr val="CCFFFF"/>
          </a:solidFill>
          <a:ln w="28575">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D. Khi </a:t>
            </a:r>
            <a:r>
              <a:rPr lang="en-US" sz="4000" b="1" dirty="0" err="1">
                <a:solidFill>
                  <a:schemeClr val="tx1"/>
                </a:solidFill>
              </a:rPr>
              <a:t>tính</a:t>
            </a:r>
            <a:r>
              <a:rPr lang="en-US" sz="4000" b="1" dirty="0">
                <a:solidFill>
                  <a:schemeClr val="tx1"/>
                </a:solidFill>
              </a:rPr>
              <a:t> </a:t>
            </a:r>
            <a:r>
              <a:rPr lang="en-US" sz="4000" b="1" dirty="0" err="1">
                <a:solidFill>
                  <a:schemeClr val="tx1"/>
                </a:solidFill>
              </a:rPr>
              <a:t>không</a:t>
            </a:r>
            <a:r>
              <a:rPr lang="en-US" sz="4000" b="1" dirty="0">
                <a:solidFill>
                  <a:schemeClr val="tx1"/>
                </a:solidFill>
              </a:rPr>
              <a:t> </a:t>
            </a:r>
            <a:r>
              <a:rPr lang="en-US" sz="4000" b="1" dirty="0" err="1">
                <a:solidFill>
                  <a:schemeClr val="tx1"/>
                </a:solidFill>
              </a:rPr>
              <a:t>cần</a:t>
            </a:r>
            <a:r>
              <a:rPr lang="en-US" sz="4000" b="1" dirty="0">
                <a:solidFill>
                  <a:schemeClr val="tx1"/>
                </a:solidFill>
              </a:rPr>
              <a:t> </a:t>
            </a:r>
            <a:r>
              <a:rPr lang="en-US" sz="4000" b="1" dirty="0" err="1">
                <a:solidFill>
                  <a:schemeClr val="tx1"/>
                </a:solidFill>
              </a:rPr>
              <a:t>lưu</a:t>
            </a:r>
            <a:r>
              <a:rPr lang="en-US" sz="4000" b="1" dirty="0">
                <a:solidFill>
                  <a:schemeClr val="tx1"/>
                </a:solidFill>
              </a:rPr>
              <a:t> ý </a:t>
            </a:r>
            <a:r>
              <a:rPr lang="en-US" sz="4000" b="1" dirty="0" err="1">
                <a:solidFill>
                  <a:schemeClr val="tx1"/>
                </a:solidFill>
              </a:rPr>
              <a:t>có</a:t>
            </a:r>
            <a:r>
              <a:rPr lang="en-US" sz="4000" b="1" dirty="0">
                <a:solidFill>
                  <a:schemeClr val="tx1"/>
                </a:solidFill>
              </a:rPr>
              <a:t> </a:t>
            </a:r>
            <a:r>
              <a:rPr lang="en-US" sz="4000" b="1" dirty="0" err="1">
                <a:solidFill>
                  <a:schemeClr val="tx1"/>
                </a:solidFill>
              </a:rPr>
              <a:t>nhớ</a:t>
            </a:r>
            <a:r>
              <a:rPr lang="en-US" sz="4000" b="1" dirty="0">
                <a:solidFill>
                  <a:schemeClr val="tx1"/>
                </a:solidFill>
              </a:rPr>
              <a:t>. </a:t>
            </a:r>
            <a:endParaRPr lang="vi-VN" sz="4000" b="1" dirty="0">
              <a:solidFill>
                <a:schemeClr val="tx1"/>
              </a:solidFill>
            </a:endParaRPr>
          </a:p>
        </p:txBody>
      </p:sp>
      <p:pic>
        <p:nvPicPr>
          <p:cNvPr id="1026"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06A552BB-AC6E-39F1-47A1-CBC56A15F7C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822687" y="1745836"/>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6DF07E51-BA49-3DE1-EBAA-C771AEB952F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793473" y="2897230"/>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A598DAC3-CC0F-96D3-6450-3BE0759105B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792596" y="5154303"/>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ểm tra dấu Tick Clip nghệ thuật - xanh dấu tick png tải về - Miễn phí  trong suốt Cò png Tải về.">
            <a:extLst>
              <a:ext uri="{FF2B5EF4-FFF2-40B4-BE49-F238E27FC236}">
                <a16:creationId xmlns:a16="http://schemas.microsoft.com/office/drawing/2014/main" id="{6F499158-C329-1D27-B6C9-2D7C1A5E313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000" b="96556" l="1889" r="96000">
                        <a14:foregroundMark x1="35667" y1="38444" x2="41333" y2="55222"/>
                        <a14:foregroundMark x1="57000" y1="20333" x2="29556" y2="64444"/>
                        <a14:foregroundMark x1="5333" y1="36778" x2="29556" y2="61778"/>
                        <a14:foregroundMark x1="29556" y1="61778" x2="47444" y2="64556"/>
                        <a14:foregroundMark x1="23222" y1="21111" x2="71000" y2="48556"/>
                        <a14:foregroundMark x1="37444" y1="5111" x2="73667" y2="36111"/>
                        <a14:foregroundMark x1="78111" y1="13222" x2="89333" y2="37556"/>
                        <a14:foregroundMark x1="88889" y1="31111" x2="89333" y2="51556"/>
                        <a14:foregroundMark x1="89333" y1="51556" x2="83222" y2="63000"/>
                        <a14:foregroundMark x1="83222" y1="63000" x2="80778" y2="63778"/>
                        <a14:foregroundMark x1="90889" y1="28667" x2="96111" y2="47889"/>
                        <a14:foregroundMark x1="96111" y1="47889" x2="95444" y2="49778"/>
                        <a14:foregroundMark x1="68778" y1="36778" x2="40556" y2="81667"/>
                        <a14:foregroundMark x1="79778" y1="31889" x2="38333" y2="57667"/>
                        <a14:foregroundMark x1="8222" y1="49556" x2="46222" y2="84778"/>
                        <a14:foregroundMark x1="18222" y1="63000" x2="30333" y2="75000"/>
                        <a14:foregroundMark x1="34444" y1="77444" x2="41333" y2="88222"/>
                        <a14:foregroundMark x1="37111" y1="94667" x2="48444" y2="96111"/>
                        <a14:foregroundMark x1="43333" y1="4222" x2="52889" y2="4444"/>
                        <a14:foregroundMark x1="30778" y1="8333" x2="12778" y2="23111"/>
                        <a14:foregroundMark x1="12778" y1="23111" x2="2000" y2="48444"/>
                        <a14:foregroundMark x1="2000" y1="48444" x2="1889" y2="51222"/>
                        <a14:foregroundMark x1="97667" y1="51444" x2="90222" y2="74667"/>
                        <a14:foregroundMark x1="90222" y1="74667" x2="74222" y2="87000"/>
                        <a14:foregroundMark x1="74222" y1="87000" x2="49667" y2="96556"/>
                      </a14:backgroundRemoval>
                    </a14:imgEffect>
                  </a14:imgLayer>
                </a14:imgProps>
              </a:ext>
              <a:ext uri="{28A0092B-C50C-407E-A947-70E740481C1C}">
                <a14:useLocalDpi xmlns:a14="http://schemas.microsoft.com/office/drawing/2010/main" val="0"/>
              </a:ext>
            </a:extLst>
          </a:blip>
          <a:srcRect/>
          <a:stretch>
            <a:fillRect/>
          </a:stretch>
        </p:blipFill>
        <p:spPr bwMode="auto">
          <a:xfrm>
            <a:off x="10793473" y="4039562"/>
            <a:ext cx="821441" cy="82144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730B32AC-2AA6-8734-40D5-8FAC4E08C34B}"/>
              </a:ext>
            </a:extLst>
          </p:cNvPr>
          <p:cNvGrpSpPr/>
          <p:nvPr/>
        </p:nvGrpSpPr>
        <p:grpSpPr>
          <a:xfrm>
            <a:off x="1094765" y="-30070"/>
            <a:ext cx="10128799" cy="1570819"/>
            <a:chOff x="1083606" y="149374"/>
            <a:chExt cx="10128799" cy="1570819"/>
          </a:xfrm>
        </p:grpSpPr>
        <p:grpSp>
          <p:nvGrpSpPr>
            <p:cNvPr id="8" name="Group 7">
              <a:extLst>
                <a:ext uri="{FF2B5EF4-FFF2-40B4-BE49-F238E27FC236}">
                  <a16:creationId xmlns:a16="http://schemas.microsoft.com/office/drawing/2014/main" id="{A06C2075-A3B8-0EDE-35B8-6EA9AAE8B0A6}"/>
                </a:ext>
              </a:extLst>
            </p:cNvPr>
            <p:cNvGrpSpPr/>
            <p:nvPr/>
          </p:nvGrpSpPr>
          <p:grpSpPr>
            <a:xfrm>
              <a:off x="1911678" y="626876"/>
              <a:ext cx="9300727" cy="850739"/>
              <a:chOff x="1981199" y="762000"/>
              <a:chExt cx="9300727" cy="850739"/>
            </a:xfrm>
          </p:grpSpPr>
          <p:sp>
            <p:nvSpPr>
              <p:cNvPr id="6" name="Rectangle: Rounded Corners 5">
                <a:extLst>
                  <a:ext uri="{FF2B5EF4-FFF2-40B4-BE49-F238E27FC236}">
                    <a16:creationId xmlns:a16="http://schemas.microsoft.com/office/drawing/2014/main" id="{F2F6DCDC-5B97-79E8-293A-0D280A149642}"/>
                  </a:ext>
                </a:extLst>
              </p:cNvPr>
              <p:cNvSpPr/>
              <p:nvPr/>
            </p:nvSpPr>
            <p:spPr>
              <a:xfrm>
                <a:off x="1981199" y="762000"/>
                <a:ext cx="9300727" cy="850739"/>
              </a:xfrm>
              <a:custGeom>
                <a:avLst/>
                <a:gdLst>
                  <a:gd name="connsiteX0" fmla="*/ 0 w 9300727"/>
                  <a:gd name="connsiteY0" fmla="*/ 141793 h 850739"/>
                  <a:gd name="connsiteX1" fmla="*/ 141793 w 9300727"/>
                  <a:gd name="connsiteY1" fmla="*/ 0 h 850739"/>
                  <a:gd name="connsiteX2" fmla="*/ 9158934 w 9300727"/>
                  <a:gd name="connsiteY2" fmla="*/ 0 h 850739"/>
                  <a:gd name="connsiteX3" fmla="*/ 9300727 w 9300727"/>
                  <a:gd name="connsiteY3" fmla="*/ 141793 h 850739"/>
                  <a:gd name="connsiteX4" fmla="*/ 9300727 w 9300727"/>
                  <a:gd name="connsiteY4" fmla="*/ 708946 h 850739"/>
                  <a:gd name="connsiteX5" fmla="*/ 9158934 w 9300727"/>
                  <a:gd name="connsiteY5" fmla="*/ 850739 h 850739"/>
                  <a:gd name="connsiteX6" fmla="*/ 141793 w 9300727"/>
                  <a:gd name="connsiteY6" fmla="*/ 850739 h 850739"/>
                  <a:gd name="connsiteX7" fmla="*/ 0 w 9300727"/>
                  <a:gd name="connsiteY7" fmla="*/ 708946 h 850739"/>
                  <a:gd name="connsiteX8" fmla="*/ 0 w 9300727"/>
                  <a:gd name="connsiteY8" fmla="*/ 141793 h 85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0727" h="850739" fill="none" extrusionOk="0">
                    <a:moveTo>
                      <a:pt x="0" y="141793"/>
                    </a:moveTo>
                    <a:cubicBezTo>
                      <a:pt x="-11474" y="63331"/>
                      <a:pt x="57462" y="8962"/>
                      <a:pt x="141793" y="0"/>
                    </a:cubicBezTo>
                    <a:cubicBezTo>
                      <a:pt x="2321535" y="-72456"/>
                      <a:pt x="5970889" y="-40453"/>
                      <a:pt x="9158934" y="0"/>
                    </a:cubicBezTo>
                    <a:cubicBezTo>
                      <a:pt x="9234144" y="11284"/>
                      <a:pt x="9297935" y="61612"/>
                      <a:pt x="9300727" y="141793"/>
                    </a:cubicBezTo>
                    <a:cubicBezTo>
                      <a:pt x="9318456" y="313501"/>
                      <a:pt x="9334044" y="448325"/>
                      <a:pt x="9300727" y="708946"/>
                    </a:cubicBezTo>
                    <a:cubicBezTo>
                      <a:pt x="9304910" y="783915"/>
                      <a:pt x="9238324" y="851391"/>
                      <a:pt x="9158934" y="850739"/>
                    </a:cubicBezTo>
                    <a:cubicBezTo>
                      <a:pt x="5166622" y="816494"/>
                      <a:pt x="3956906" y="764179"/>
                      <a:pt x="141793" y="850739"/>
                    </a:cubicBezTo>
                    <a:cubicBezTo>
                      <a:pt x="61432" y="855896"/>
                      <a:pt x="2542" y="783655"/>
                      <a:pt x="0" y="708946"/>
                    </a:cubicBezTo>
                    <a:cubicBezTo>
                      <a:pt x="-47269" y="446280"/>
                      <a:pt x="13390" y="281812"/>
                      <a:pt x="0" y="141793"/>
                    </a:cubicBezTo>
                    <a:close/>
                  </a:path>
                  <a:path w="9300727" h="850739" stroke="0" extrusionOk="0">
                    <a:moveTo>
                      <a:pt x="0" y="141793"/>
                    </a:moveTo>
                    <a:cubicBezTo>
                      <a:pt x="2428" y="71957"/>
                      <a:pt x="57657" y="-1174"/>
                      <a:pt x="141793" y="0"/>
                    </a:cubicBezTo>
                    <a:cubicBezTo>
                      <a:pt x="2519928" y="95225"/>
                      <a:pt x="7259666" y="-67437"/>
                      <a:pt x="9158934" y="0"/>
                    </a:cubicBezTo>
                    <a:cubicBezTo>
                      <a:pt x="9245326" y="5778"/>
                      <a:pt x="9304749" y="54511"/>
                      <a:pt x="9300727" y="141793"/>
                    </a:cubicBezTo>
                    <a:cubicBezTo>
                      <a:pt x="9328817" y="356560"/>
                      <a:pt x="9259495" y="622237"/>
                      <a:pt x="9300727" y="708946"/>
                    </a:cubicBezTo>
                    <a:cubicBezTo>
                      <a:pt x="9293254" y="782492"/>
                      <a:pt x="9232326" y="856236"/>
                      <a:pt x="9158934" y="850739"/>
                    </a:cubicBezTo>
                    <a:cubicBezTo>
                      <a:pt x="5898655" y="772379"/>
                      <a:pt x="4125879" y="861511"/>
                      <a:pt x="141793" y="850739"/>
                    </a:cubicBezTo>
                    <a:cubicBezTo>
                      <a:pt x="68772" y="849598"/>
                      <a:pt x="1344" y="788144"/>
                      <a:pt x="0" y="708946"/>
                    </a:cubicBezTo>
                    <a:cubicBezTo>
                      <a:pt x="40957" y="635124"/>
                      <a:pt x="-46604" y="240909"/>
                      <a:pt x="0" y="141793"/>
                    </a:cubicBezTo>
                    <a:close/>
                  </a:path>
                </a:pathLst>
              </a:custGeom>
              <a:solidFill>
                <a:srgbClr val="FFFFCC"/>
              </a:solidFill>
              <a:ln w="38100">
                <a:solidFill>
                  <a:schemeClr val="accent6">
                    <a:lumMod val="75000"/>
                  </a:schemeClr>
                </a:solidFill>
                <a:prstDash val="solid"/>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 name="TextBox 1">
                <a:extLst>
                  <a:ext uri="{FF2B5EF4-FFF2-40B4-BE49-F238E27FC236}">
                    <a16:creationId xmlns:a16="http://schemas.microsoft.com/office/drawing/2014/main" id="{D155AD0C-844D-0F03-DC71-95411F4DC02A}"/>
                  </a:ext>
                </a:extLst>
              </p:cNvPr>
              <p:cNvSpPr txBox="1"/>
              <p:nvPr/>
            </p:nvSpPr>
            <p:spPr>
              <a:xfrm>
                <a:off x="2131802" y="762879"/>
                <a:ext cx="9139238" cy="769441"/>
              </a:xfrm>
              <a:prstGeom prst="rect">
                <a:avLst/>
              </a:prstGeom>
              <a:noFill/>
            </p:spPr>
            <p:txBody>
              <a:bodyPr wrap="square" rtlCol="0">
                <a:spAutoFit/>
              </a:bodyPr>
              <a:lstStyle/>
              <a:p>
                <a:pPr algn="ctr"/>
                <a:r>
                  <a:rPr lang="en-US" sz="4400" b="1" dirty="0" err="1">
                    <a:solidFill>
                      <a:srgbClr val="002060"/>
                    </a:solidFill>
                  </a:rPr>
                  <a:t>Chọn</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đúng</a:t>
                </a:r>
                <a:r>
                  <a:rPr lang="en-US" sz="4400" b="1" dirty="0">
                    <a:solidFill>
                      <a:srgbClr val="002060"/>
                    </a:solidFill>
                  </a:rPr>
                  <a:t> </a:t>
                </a:r>
                <a:r>
                  <a:rPr lang="en-US" sz="4400" b="1" dirty="0" err="1">
                    <a:solidFill>
                      <a:srgbClr val="002060"/>
                    </a:solidFill>
                  </a:rPr>
                  <a:t>trong</a:t>
                </a:r>
                <a:r>
                  <a:rPr lang="en-US" sz="4400" b="1" dirty="0">
                    <a:solidFill>
                      <a:srgbClr val="002060"/>
                    </a:solidFill>
                  </a:rPr>
                  <a:t> </a:t>
                </a:r>
                <a:r>
                  <a:rPr lang="en-US" sz="4400" b="1" dirty="0" err="1">
                    <a:solidFill>
                      <a:srgbClr val="002060"/>
                    </a:solidFill>
                  </a:rPr>
                  <a:t>các</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sau</a:t>
                </a:r>
                <a:r>
                  <a:rPr lang="en-US" sz="4400" b="1" dirty="0">
                    <a:solidFill>
                      <a:srgbClr val="002060"/>
                    </a:solidFill>
                  </a:rPr>
                  <a:t> </a:t>
                </a:r>
                <a:r>
                  <a:rPr lang="en-US" sz="4400" b="1" dirty="0" err="1">
                    <a:solidFill>
                      <a:srgbClr val="002060"/>
                    </a:solidFill>
                  </a:rPr>
                  <a:t>đây</a:t>
                </a:r>
                <a:r>
                  <a:rPr lang="en-US" sz="4400" b="1" dirty="0">
                    <a:solidFill>
                      <a:srgbClr val="002060"/>
                    </a:solidFill>
                  </a:rPr>
                  <a:t>:</a:t>
                </a:r>
                <a:endParaRPr lang="vi-VN" sz="4400" b="1" dirty="0">
                  <a:solidFill>
                    <a:srgbClr val="002060"/>
                  </a:solidFill>
                </a:endParaRPr>
              </a:p>
            </p:txBody>
          </p:sp>
        </p:grpSp>
        <p:pic>
          <p:nvPicPr>
            <p:cNvPr id="12" name="Picture 11" descr="A picture containing icon&#10;&#10;Description automatically generated">
              <a:extLst>
                <a:ext uri="{FF2B5EF4-FFF2-40B4-BE49-F238E27FC236}">
                  <a16:creationId xmlns:a16="http://schemas.microsoft.com/office/drawing/2014/main" id="{E8C5E6B6-E0D1-0C31-E0EE-91AA047D8B77}"/>
                </a:ext>
              </a:extLst>
            </p:cNvPr>
            <p:cNvPicPr>
              <a:picLocks noChangeAspect="1"/>
            </p:cNvPicPr>
            <p:nvPr/>
          </p:nvPicPr>
          <p:blipFill rotWithShape="1">
            <a:blip r:embed="rId8">
              <a:extLst>
                <a:ext uri="{28A0092B-C50C-407E-A947-70E740481C1C}">
                  <a14:useLocalDpi xmlns:a14="http://schemas.microsoft.com/office/drawing/2010/main" val="0"/>
                </a:ext>
              </a:extLst>
            </a:blip>
            <a:srcRect l="21330" r="62159" b="69753"/>
            <a:stretch/>
          </p:blipFill>
          <p:spPr>
            <a:xfrm>
              <a:off x="1083606" y="149374"/>
              <a:ext cx="1304187" cy="1570819"/>
            </a:xfrm>
            <a:prstGeom prst="rect">
              <a:avLst/>
            </a:prstGeom>
          </p:spPr>
        </p:pic>
      </p:grpSp>
      <p:sp>
        <p:nvSpPr>
          <p:cNvPr id="5" name="Arrow: Left 4">
            <a:hlinkClick r:id="rId9" action="ppaction://hlinksldjump"/>
            <a:extLst>
              <a:ext uri="{FF2B5EF4-FFF2-40B4-BE49-F238E27FC236}">
                <a16:creationId xmlns:a16="http://schemas.microsoft.com/office/drawing/2014/main" id="{3EA62480-2AF1-4918-A84F-B8E82727ACC3}"/>
              </a:ext>
            </a:extLst>
          </p:cNvPr>
          <p:cNvSpPr/>
          <p:nvPr/>
        </p:nvSpPr>
        <p:spPr>
          <a:xfrm>
            <a:off x="10452586" y="5871255"/>
            <a:ext cx="1501462" cy="821441"/>
          </a:xfrm>
          <a:prstGeom prst="leftArrow">
            <a:avLst>
              <a:gd name="adj1" fmla="val 50000"/>
              <a:gd name="adj2" fmla="val 46024"/>
            </a:avLst>
          </a:prstGeom>
          <a:solidFill>
            <a:srgbClr val="FFFF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QUAY </a:t>
            </a:r>
            <a:r>
              <a:rPr lang="en-US" sz="2000" b="1" dirty="0" err="1">
                <a:solidFill>
                  <a:schemeClr val="tx1"/>
                </a:solidFill>
              </a:rPr>
              <a:t>LẠI</a:t>
            </a:r>
            <a:endParaRPr lang="vi-VN" sz="2000" b="1" dirty="0">
              <a:solidFill>
                <a:schemeClr val="tx1"/>
              </a:solidFill>
            </a:endParaRPr>
          </a:p>
        </p:txBody>
      </p:sp>
    </p:spTree>
    <p:extLst>
      <p:ext uri="{BB962C8B-B14F-4D97-AF65-F5344CB8AC3E}">
        <p14:creationId xmlns:p14="http://schemas.microsoft.com/office/powerpoint/2010/main" val="11653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animBg="1"/>
      <p:bldP spid="9" grpId="0" animBg="1"/>
      <p:bldP spid="10"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47C4C53F-3D7F-42AD-829C-127282C67E96}"/>
              </a:ext>
            </a:extLst>
          </p:cNvPr>
          <p:cNvSpPr/>
          <p:nvPr/>
        </p:nvSpPr>
        <p:spPr>
          <a:xfrm>
            <a:off x="762000" y="457200"/>
            <a:ext cx="10591800" cy="5334000"/>
          </a:xfrm>
          <a:custGeom>
            <a:avLst/>
            <a:gdLst>
              <a:gd name="connsiteX0" fmla="*/ 0 w 10591800"/>
              <a:gd name="connsiteY0" fmla="*/ 889018 h 5334000"/>
              <a:gd name="connsiteX1" fmla="*/ 889018 w 10591800"/>
              <a:gd name="connsiteY1" fmla="*/ 0 h 5334000"/>
              <a:gd name="connsiteX2" fmla="*/ 1567000 w 10591800"/>
              <a:gd name="connsiteY2" fmla="*/ 0 h 5334000"/>
              <a:gd name="connsiteX3" fmla="*/ 2421257 w 10591800"/>
              <a:gd name="connsiteY3" fmla="*/ 0 h 5334000"/>
              <a:gd name="connsiteX4" fmla="*/ 3187376 w 10591800"/>
              <a:gd name="connsiteY4" fmla="*/ 0 h 5334000"/>
              <a:gd name="connsiteX5" fmla="*/ 3865358 w 10591800"/>
              <a:gd name="connsiteY5" fmla="*/ 0 h 5334000"/>
              <a:gd name="connsiteX6" fmla="*/ 4455203 w 10591800"/>
              <a:gd name="connsiteY6" fmla="*/ 0 h 5334000"/>
              <a:gd name="connsiteX7" fmla="*/ 4956909 w 10591800"/>
              <a:gd name="connsiteY7" fmla="*/ 0 h 5334000"/>
              <a:gd name="connsiteX8" fmla="*/ 5811166 w 10591800"/>
              <a:gd name="connsiteY8" fmla="*/ 0 h 5334000"/>
              <a:gd name="connsiteX9" fmla="*/ 6489148 w 10591800"/>
              <a:gd name="connsiteY9" fmla="*/ 0 h 5334000"/>
              <a:gd name="connsiteX10" fmla="*/ 6990855 w 10591800"/>
              <a:gd name="connsiteY10" fmla="*/ 0 h 5334000"/>
              <a:gd name="connsiteX11" fmla="*/ 7492561 w 10591800"/>
              <a:gd name="connsiteY11" fmla="*/ 0 h 5334000"/>
              <a:gd name="connsiteX12" fmla="*/ 7906130 w 10591800"/>
              <a:gd name="connsiteY12" fmla="*/ 0 h 5334000"/>
              <a:gd name="connsiteX13" fmla="*/ 8672250 w 10591800"/>
              <a:gd name="connsiteY13" fmla="*/ 0 h 5334000"/>
              <a:gd name="connsiteX14" fmla="*/ 9702782 w 10591800"/>
              <a:gd name="connsiteY14" fmla="*/ 0 h 5334000"/>
              <a:gd name="connsiteX15" fmla="*/ 10591800 w 10591800"/>
              <a:gd name="connsiteY15" fmla="*/ 889018 h 5334000"/>
              <a:gd name="connsiteX16" fmla="*/ 10591800 w 10591800"/>
              <a:gd name="connsiteY16" fmla="*/ 1446119 h 5334000"/>
              <a:gd name="connsiteX17" fmla="*/ 10591800 w 10591800"/>
              <a:gd name="connsiteY17" fmla="*/ 2074339 h 5334000"/>
              <a:gd name="connsiteX18" fmla="*/ 10591800 w 10591800"/>
              <a:gd name="connsiteY18" fmla="*/ 2738119 h 5334000"/>
              <a:gd name="connsiteX19" fmla="*/ 10591800 w 10591800"/>
              <a:gd name="connsiteY19" fmla="*/ 3366340 h 5334000"/>
              <a:gd name="connsiteX20" fmla="*/ 10591800 w 10591800"/>
              <a:gd name="connsiteY20" fmla="*/ 3923441 h 5334000"/>
              <a:gd name="connsiteX21" fmla="*/ 10591800 w 10591800"/>
              <a:gd name="connsiteY21" fmla="*/ 4444982 h 5334000"/>
              <a:gd name="connsiteX22" fmla="*/ 9702782 w 10591800"/>
              <a:gd name="connsiteY22" fmla="*/ 5334000 h 5334000"/>
              <a:gd name="connsiteX23" fmla="*/ 9201075 w 10591800"/>
              <a:gd name="connsiteY23" fmla="*/ 5334000 h 5334000"/>
              <a:gd name="connsiteX24" fmla="*/ 8434956 w 10591800"/>
              <a:gd name="connsiteY24" fmla="*/ 5334000 h 5334000"/>
              <a:gd name="connsiteX25" fmla="*/ 7845112 w 10591800"/>
              <a:gd name="connsiteY25" fmla="*/ 5334000 h 5334000"/>
              <a:gd name="connsiteX26" fmla="*/ 7167130 w 10591800"/>
              <a:gd name="connsiteY26" fmla="*/ 5334000 h 5334000"/>
              <a:gd name="connsiteX27" fmla="*/ 6401010 w 10591800"/>
              <a:gd name="connsiteY27" fmla="*/ 5334000 h 5334000"/>
              <a:gd name="connsiteX28" fmla="*/ 5634891 w 10591800"/>
              <a:gd name="connsiteY28" fmla="*/ 5334000 h 5334000"/>
              <a:gd name="connsiteX29" fmla="*/ 5221322 w 10591800"/>
              <a:gd name="connsiteY29" fmla="*/ 5334000 h 5334000"/>
              <a:gd name="connsiteX30" fmla="*/ 4631478 w 10591800"/>
              <a:gd name="connsiteY30" fmla="*/ 5334000 h 5334000"/>
              <a:gd name="connsiteX31" fmla="*/ 4129771 w 10591800"/>
              <a:gd name="connsiteY31" fmla="*/ 5334000 h 5334000"/>
              <a:gd name="connsiteX32" fmla="*/ 3451789 w 10591800"/>
              <a:gd name="connsiteY32" fmla="*/ 5334000 h 5334000"/>
              <a:gd name="connsiteX33" fmla="*/ 2773808 w 10591800"/>
              <a:gd name="connsiteY33" fmla="*/ 5334000 h 5334000"/>
              <a:gd name="connsiteX34" fmla="*/ 2272101 w 10591800"/>
              <a:gd name="connsiteY34" fmla="*/ 5334000 h 5334000"/>
              <a:gd name="connsiteX35" fmla="*/ 1858532 w 10591800"/>
              <a:gd name="connsiteY35" fmla="*/ 5334000 h 5334000"/>
              <a:gd name="connsiteX36" fmla="*/ 889018 w 10591800"/>
              <a:gd name="connsiteY36" fmla="*/ 5334000 h 5334000"/>
              <a:gd name="connsiteX37" fmla="*/ 0 w 10591800"/>
              <a:gd name="connsiteY37" fmla="*/ 4444982 h 5334000"/>
              <a:gd name="connsiteX38" fmla="*/ 0 w 10591800"/>
              <a:gd name="connsiteY38" fmla="*/ 3959000 h 5334000"/>
              <a:gd name="connsiteX39" fmla="*/ 0 w 10591800"/>
              <a:gd name="connsiteY39" fmla="*/ 3401899 h 5334000"/>
              <a:gd name="connsiteX40" fmla="*/ 0 w 10591800"/>
              <a:gd name="connsiteY40" fmla="*/ 2738119 h 5334000"/>
              <a:gd name="connsiteX41" fmla="*/ 0 w 10591800"/>
              <a:gd name="connsiteY41" fmla="*/ 2145459 h 5334000"/>
              <a:gd name="connsiteX42" fmla="*/ 0 w 10591800"/>
              <a:gd name="connsiteY42" fmla="*/ 1552798 h 5334000"/>
              <a:gd name="connsiteX43" fmla="*/ 0 w 10591800"/>
              <a:gd name="connsiteY43" fmla="*/ 889018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91800" h="5334000" fill="none" extrusionOk="0">
                <a:moveTo>
                  <a:pt x="0" y="889018"/>
                </a:moveTo>
                <a:cubicBezTo>
                  <a:pt x="15194" y="426001"/>
                  <a:pt x="423986" y="74824"/>
                  <a:pt x="889018" y="0"/>
                </a:cubicBezTo>
                <a:cubicBezTo>
                  <a:pt x="1042761" y="3844"/>
                  <a:pt x="1291479" y="16742"/>
                  <a:pt x="1567000" y="0"/>
                </a:cubicBezTo>
                <a:cubicBezTo>
                  <a:pt x="1842521" y="-16742"/>
                  <a:pt x="2117929" y="5447"/>
                  <a:pt x="2421257" y="0"/>
                </a:cubicBezTo>
                <a:cubicBezTo>
                  <a:pt x="2724585" y="-5447"/>
                  <a:pt x="2917634" y="-17545"/>
                  <a:pt x="3187376" y="0"/>
                </a:cubicBezTo>
                <a:cubicBezTo>
                  <a:pt x="3457118" y="17545"/>
                  <a:pt x="3579915" y="19003"/>
                  <a:pt x="3865358" y="0"/>
                </a:cubicBezTo>
                <a:cubicBezTo>
                  <a:pt x="4150801" y="-19003"/>
                  <a:pt x="4249461" y="24752"/>
                  <a:pt x="4455203" y="0"/>
                </a:cubicBezTo>
                <a:cubicBezTo>
                  <a:pt x="4660946" y="-24752"/>
                  <a:pt x="4833598" y="21048"/>
                  <a:pt x="4956909" y="0"/>
                </a:cubicBezTo>
                <a:cubicBezTo>
                  <a:pt x="5080220" y="-21048"/>
                  <a:pt x="5576421" y="4199"/>
                  <a:pt x="5811166" y="0"/>
                </a:cubicBezTo>
                <a:cubicBezTo>
                  <a:pt x="6045911" y="-4199"/>
                  <a:pt x="6309535" y="-13212"/>
                  <a:pt x="6489148" y="0"/>
                </a:cubicBezTo>
                <a:cubicBezTo>
                  <a:pt x="6668761" y="13212"/>
                  <a:pt x="6760638" y="1253"/>
                  <a:pt x="6990855" y="0"/>
                </a:cubicBezTo>
                <a:cubicBezTo>
                  <a:pt x="7221072" y="-1253"/>
                  <a:pt x="7350915" y="-3438"/>
                  <a:pt x="7492561" y="0"/>
                </a:cubicBezTo>
                <a:cubicBezTo>
                  <a:pt x="7634207" y="3438"/>
                  <a:pt x="7732083" y="2555"/>
                  <a:pt x="7906130" y="0"/>
                </a:cubicBezTo>
                <a:cubicBezTo>
                  <a:pt x="8080177" y="-2555"/>
                  <a:pt x="8400407" y="-23667"/>
                  <a:pt x="8672250" y="0"/>
                </a:cubicBezTo>
                <a:cubicBezTo>
                  <a:pt x="8944093" y="23667"/>
                  <a:pt x="9426698" y="30717"/>
                  <a:pt x="9702782" y="0"/>
                </a:cubicBezTo>
                <a:cubicBezTo>
                  <a:pt x="10208639" y="3097"/>
                  <a:pt x="10583808" y="307010"/>
                  <a:pt x="10591800" y="889018"/>
                </a:cubicBezTo>
                <a:cubicBezTo>
                  <a:pt x="10600884" y="1077006"/>
                  <a:pt x="10612584" y="1213534"/>
                  <a:pt x="10591800" y="1446119"/>
                </a:cubicBezTo>
                <a:cubicBezTo>
                  <a:pt x="10571016" y="1678704"/>
                  <a:pt x="10595991" y="1838641"/>
                  <a:pt x="10591800" y="2074339"/>
                </a:cubicBezTo>
                <a:cubicBezTo>
                  <a:pt x="10587609" y="2310037"/>
                  <a:pt x="10577674" y="2490272"/>
                  <a:pt x="10591800" y="2738119"/>
                </a:cubicBezTo>
                <a:cubicBezTo>
                  <a:pt x="10605926" y="2985966"/>
                  <a:pt x="10608965" y="3099049"/>
                  <a:pt x="10591800" y="3366340"/>
                </a:cubicBezTo>
                <a:cubicBezTo>
                  <a:pt x="10574635" y="3633631"/>
                  <a:pt x="10576514" y="3691020"/>
                  <a:pt x="10591800" y="3923441"/>
                </a:cubicBezTo>
                <a:cubicBezTo>
                  <a:pt x="10607086" y="4155862"/>
                  <a:pt x="10596356" y="4228366"/>
                  <a:pt x="10591800" y="4444982"/>
                </a:cubicBezTo>
                <a:cubicBezTo>
                  <a:pt x="10607624" y="4984647"/>
                  <a:pt x="10146123" y="5309646"/>
                  <a:pt x="9702782" y="5334000"/>
                </a:cubicBezTo>
                <a:cubicBezTo>
                  <a:pt x="9474647" y="5327016"/>
                  <a:pt x="9367552" y="5313177"/>
                  <a:pt x="9201075" y="5334000"/>
                </a:cubicBezTo>
                <a:cubicBezTo>
                  <a:pt x="9034598" y="5354823"/>
                  <a:pt x="8817549" y="5350922"/>
                  <a:pt x="8434956" y="5334000"/>
                </a:cubicBezTo>
                <a:cubicBezTo>
                  <a:pt x="8052363" y="5317078"/>
                  <a:pt x="8109915" y="5344392"/>
                  <a:pt x="7845112" y="5334000"/>
                </a:cubicBezTo>
                <a:cubicBezTo>
                  <a:pt x="7580309" y="5323608"/>
                  <a:pt x="7393320" y="5323794"/>
                  <a:pt x="7167130" y="5334000"/>
                </a:cubicBezTo>
                <a:cubicBezTo>
                  <a:pt x="6940940" y="5344206"/>
                  <a:pt x="6649912" y="5310719"/>
                  <a:pt x="6401010" y="5334000"/>
                </a:cubicBezTo>
                <a:cubicBezTo>
                  <a:pt x="6152108" y="5357281"/>
                  <a:pt x="5811052" y="5367948"/>
                  <a:pt x="5634891" y="5334000"/>
                </a:cubicBezTo>
                <a:cubicBezTo>
                  <a:pt x="5458730" y="5300052"/>
                  <a:pt x="5377548" y="5319142"/>
                  <a:pt x="5221322" y="5334000"/>
                </a:cubicBezTo>
                <a:cubicBezTo>
                  <a:pt x="5065096" y="5348858"/>
                  <a:pt x="4916988" y="5307500"/>
                  <a:pt x="4631478" y="5334000"/>
                </a:cubicBezTo>
                <a:cubicBezTo>
                  <a:pt x="4345968" y="5360500"/>
                  <a:pt x="4246622" y="5350680"/>
                  <a:pt x="4129771" y="5334000"/>
                </a:cubicBezTo>
                <a:cubicBezTo>
                  <a:pt x="4012920" y="5317320"/>
                  <a:pt x="3762819" y="5359183"/>
                  <a:pt x="3451789" y="5334000"/>
                </a:cubicBezTo>
                <a:cubicBezTo>
                  <a:pt x="3140759" y="5308817"/>
                  <a:pt x="3067106" y="5340867"/>
                  <a:pt x="2773808" y="5334000"/>
                </a:cubicBezTo>
                <a:cubicBezTo>
                  <a:pt x="2480510" y="5327133"/>
                  <a:pt x="2457739" y="5328848"/>
                  <a:pt x="2272101" y="5334000"/>
                </a:cubicBezTo>
                <a:cubicBezTo>
                  <a:pt x="2086463" y="5339152"/>
                  <a:pt x="2023044" y="5320215"/>
                  <a:pt x="1858532" y="5334000"/>
                </a:cubicBezTo>
                <a:cubicBezTo>
                  <a:pt x="1694020" y="5347785"/>
                  <a:pt x="1188975" y="5374991"/>
                  <a:pt x="889018" y="5334000"/>
                </a:cubicBezTo>
                <a:cubicBezTo>
                  <a:pt x="366454" y="5304218"/>
                  <a:pt x="-18319" y="4952612"/>
                  <a:pt x="0" y="4444982"/>
                </a:cubicBezTo>
                <a:cubicBezTo>
                  <a:pt x="17821" y="4238156"/>
                  <a:pt x="-13503" y="4128529"/>
                  <a:pt x="0" y="3959000"/>
                </a:cubicBezTo>
                <a:cubicBezTo>
                  <a:pt x="13503" y="3789471"/>
                  <a:pt x="-17200" y="3625717"/>
                  <a:pt x="0" y="3401899"/>
                </a:cubicBezTo>
                <a:cubicBezTo>
                  <a:pt x="17200" y="3178081"/>
                  <a:pt x="27278" y="2980265"/>
                  <a:pt x="0" y="2738119"/>
                </a:cubicBezTo>
                <a:cubicBezTo>
                  <a:pt x="-27278" y="2495973"/>
                  <a:pt x="7546" y="2368446"/>
                  <a:pt x="0" y="2145459"/>
                </a:cubicBezTo>
                <a:cubicBezTo>
                  <a:pt x="-7546" y="1922472"/>
                  <a:pt x="-8444" y="1828393"/>
                  <a:pt x="0" y="1552798"/>
                </a:cubicBezTo>
                <a:cubicBezTo>
                  <a:pt x="8444" y="1277203"/>
                  <a:pt x="12420" y="1146770"/>
                  <a:pt x="0" y="889018"/>
                </a:cubicBezTo>
                <a:close/>
              </a:path>
              <a:path w="10591800" h="5334000" stroke="0" extrusionOk="0">
                <a:moveTo>
                  <a:pt x="0" y="889018"/>
                </a:moveTo>
                <a:cubicBezTo>
                  <a:pt x="-115262" y="395220"/>
                  <a:pt x="364358" y="-24248"/>
                  <a:pt x="889018" y="0"/>
                </a:cubicBezTo>
                <a:cubicBezTo>
                  <a:pt x="1140278" y="5413"/>
                  <a:pt x="1457210" y="20245"/>
                  <a:pt x="1743275" y="0"/>
                </a:cubicBezTo>
                <a:cubicBezTo>
                  <a:pt x="2029340" y="-20245"/>
                  <a:pt x="2030439" y="-4656"/>
                  <a:pt x="2156844" y="0"/>
                </a:cubicBezTo>
                <a:cubicBezTo>
                  <a:pt x="2283249" y="4656"/>
                  <a:pt x="2589844" y="42258"/>
                  <a:pt x="3011101" y="0"/>
                </a:cubicBezTo>
                <a:cubicBezTo>
                  <a:pt x="3432358" y="-42258"/>
                  <a:pt x="3364098" y="-3211"/>
                  <a:pt x="3689083" y="0"/>
                </a:cubicBezTo>
                <a:cubicBezTo>
                  <a:pt x="4014068" y="3211"/>
                  <a:pt x="4193351" y="-1124"/>
                  <a:pt x="4455203" y="0"/>
                </a:cubicBezTo>
                <a:cubicBezTo>
                  <a:pt x="4717055" y="1124"/>
                  <a:pt x="4816881" y="342"/>
                  <a:pt x="4956909" y="0"/>
                </a:cubicBezTo>
                <a:cubicBezTo>
                  <a:pt x="5096937" y="-342"/>
                  <a:pt x="5547085" y="15907"/>
                  <a:pt x="5811166" y="0"/>
                </a:cubicBezTo>
                <a:cubicBezTo>
                  <a:pt x="6075247" y="-15907"/>
                  <a:pt x="6287748" y="-3553"/>
                  <a:pt x="6577286" y="0"/>
                </a:cubicBezTo>
                <a:cubicBezTo>
                  <a:pt x="6866824" y="3553"/>
                  <a:pt x="7126862" y="-4845"/>
                  <a:pt x="7343405" y="0"/>
                </a:cubicBezTo>
                <a:cubicBezTo>
                  <a:pt x="7559948" y="4845"/>
                  <a:pt x="7737727" y="5421"/>
                  <a:pt x="8021387" y="0"/>
                </a:cubicBezTo>
                <a:cubicBezTo>
                  <a:pt x="8305047" y="-5421"/>
                  <a:pt x="8489847" y="22358"/>
                  <a:pt x="8611231" y="0"/>
                </a:cubicBezTo>
                <a:cubicBezTo>
                  <a:pt x="8732615" y="-22358"/>
                  <a:pt x="9210235" y="29204"/>
                  <a:pt x="9702782" y="0"/>
                </a:cubicBezTo>
                <a:cubicBezTo>
                  <a:pt x="10164630" y="-43241"/>
                  <a:pt x="10570616" y="400845"/>
                  <a:pt x="10591800" y="889018"/>
                </a:cubicBezTo>
                <a:cubicBezTo>
                  <a:pt x="10605510" y="1165719"/>
                  <a:pt x="10613272" y="1272548"/>
                  <a:pt x="10591800" y="1481679"/>
                </a:cubicBezTo>
                <a:cubicBezTo>
                  <a:pt x="10570328" y="1690810"/>
                  <a:pt x="10619928" y="1866706"/>
                  <a:pt x="10591800" y="2109899"/>
                </a:cubicBezTo>
                <a:cubicBezTo>
                  <a:pt x="10563672" y="2353092"/>
                  <a:pt x="10577475" y="2468375"/>
                  <a:pt x="10591800" y="2595881"/>
                </a:cubicBezTo>
                <a:cubicBezTo>
                  <a:pt x="10606125" y="2723387"/>
                  <a:pt x="10574758" y="2905002"/>
                  <a:pt x="10591800" y="3081862"/>
                </a:cubicBezTo>
                <a:cubicBezTo>
                  <a:pt x="10608842" y="3258722"/>
                  <a:pt x="10567175" y="3380840"/>
                  <a:pt x="10591800" y="3674523"/>
                </a:cubicBezTo>
                <a:cubicBezTo>
                  <a:pt x="10616425" y="3968206"/>
                  <a:pt x="10572058" y="4102733"/>
                  <a:pt x="10591800" y="4444982"/>
                </a:cubicBezTo>
                <a:cubicBezTo>
                  <a:pt x="10652047" y="4970940"/>
                  <a:pt x="10218820" y="5351799"/>
                  <a:pt x="9702782" y="5334000"/>
                </a:cubicBezTo>
                <a:cubicBezTo>
                  <a:pt x="9399054" y="5306604"/>
                  <a:pt x="9162314" y="5309834"/>
                  <a:pt x="9024800" y="5334000"/>
                </a:cubicBezTo>
                <a:cubicBezTo>
                  <a:pt x="8887286" y="5358166"/>
                  <a:pt x="8717066" y="5335090"/>
                  <a:pt x="8611231" y="5334000"/>
                </a:cubicBezTo>
                <a:cubicBezTo>
                  <a:pt x="8505396" y="5332910"/>
                  <a:pt x="8357609" y="5356690"/>
                  <a:pt x="8109525" y="5334000"/>
                </a:cubicBezTo>
                <a:cubicBezTo>
                  <a:pt x="7861441" y="5311310"/>
                  <a:pt x="7790240" y="5332563"/>
                  <a:pt x="7695956" y="5334000"/>
                </a:cubicBezTo>
                <a:cubicBezTo>
                  <a:pt x="7601672" y="5335437"/>
                  <a:pt x="7086272" y="5326123"/>
                  <a:pt x="6841699" y="5334000"/>
                </a:cubicBezTo>
                <a:cubicBezTo>
                  <a:pt x="6597126" y="5341877"/>
                  <a:pt x="6317354" y="5322174"/>
                  <a:pt x="5987441" y="5334000"/>
                </a:cubicBezTo>
                <a:cubicBezTo>
                  <a:pt x="5657528" y="5345826"/>
                  <a:pt x="5473634" y="5361393"/>
                  <a:pt x="5221322" y="5334000"/>
                </a:cubicBezTo>
                <a:cubicBezTo>
                  <a:pt x="4969010" y="5306607"/>
                  <a:pt x="4610040" y="5317853"/>
                  <a:pt x="4455203" y="5334000"/>
                </a:cubicBezTo>
                <a:cubicBezTo>
                  <a:pt x="4300366" y="5350147"/>
                  <a:pt x="3803712" y="5300240"/>
                  <a:pt x="3600945" y="5334000"/>
                </a:cubicBezTo>
                <a:cubicBezTo>
                  <a:pt x="3398178" y="5367760"/>
                  <a:pt x="3078771" y="5316054"/>
                  <a:pt x="2922964" y="5334000"/>
                </a:cubicBezTo>
                <a:cubicBezTo>
                  <a:pt x="2767157" y="5351946"/>
                  <a:pt x="2453275" y="5322555"/>
                  <a:pt x="2244982" y="5334000"/>
                </a:cubicBezTo>
                <a:cubicBezTo>
                  <a:pt x="2036689" y="5345445"/>
                  <a:pt x="1864650" y="5345550"/>
                  <a:pt x="1567000" y="5334000"/>
                </a:cubicBezTo>
                <a:cubicBezTo>
                  <a:pt x="1269350" y="5322450"/>
                  <a:pt x="1172950" y="5310607"/>
                  <a:pt x="889018" y="5334000"/>
                </a:cubicBezTo>
                <a:cubicBezTo>
                  <a:pt x="405754" y="5296643"/>
                  <a:pt x="3672" y="4952338"/>
                  <a:pt x="0" y="4444982"/>
                </a:cubicBezTo>
                <a:cubicBezTo>
                  <a:pt x="11321" y="4220585"/>
                  <a:pt x="6494" y="4093764"/>
                  <a:pt x="0" y="3816762"/>
                </a:cubicBezTo>
                <a:cubicBezTo>
                  <a:pt x="-6494" y="3539760"/>
                  <a:pt x="18835" y="3462398"/>
                  <a:pt x="0" y="3259661"/>
                </a:cubicBezTo>
                <a:cubicBezTo>
                  <a:pt x="-18835" y="3056924"/>
                  <a:pt x="29162" y="2871848"/>
                  <a:pt x="0" y="2631440"/>
                </a:cubicBezTo>
                <a:cubicBezTo>
                  <a:pt x="-29162" y="2391032"/>
                  <a:pt x="19133" y="2215228"/>
                  <a:pt x="0" y="1967660"/>
                </a:cubicBezTo>
                <a:cubicBezTo>
                  <a:pt x="-19133" y="1720092"/>
                  <a:pt x="-46422" y="1379295"/>
                  <a:pt x="0" y="889018"/>
                </a:cubicBezTo>
                <a:close/>
              </a:path>
            </a:pathLst>
          </a:custGeom>
          <a:solidFill>
            <a:schemeClr val="lt1"/>
          </a:solidFill>
          <a:ln w="38100">
            <a:solidFill>
              <a:schemeClr val="accent1"/>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E92EE1CE-9AF0-838B-B4BE-59863323E5D4}"/>
              </a:ext>
            </a:extLst>
          </p:cNvPr>
          <p:cNvGrpSpPr/>
          <p:nvPr/>
        </p:nvGrpSpPr>
        <p:grpSpPr>
          <a:xfrm>
            <a:off x="1019086" y="762000"/>
            <a:ext cx="4848314" cy="4648200"/>
            <a:chOff x="5580069" y="6572240"/>
            <a:chExt cx="7204638" cy="4339650"/>
          </a:xfrm>
        </p:grpSpPr>
        <p:sp>
          <p:nvSpPr>
            <p:cNvPr id="17" name="TextBox 16">
              <a:extLst>
                <a:ext uri="{FF2B5EF4-FFF2-40B4-BE49-F238E27FC236}">
                  <a16:creationId xmlns:a16="http://schemas.microsoft.com/office/drawing/2014/main" id="{3DCDC8EC-DECA-AAF0-6224-CB987123C34F}"/>
                </a:ext>
              </a:extLst>
            </p:cNvPr>
            <p:cNvSpPr txBox="1"/>
            <p:nvPr/>
          </p:nvSpPr>
          <p:spPr>
            <a:xfrm>
              <a:off x="5590807" y="6572240"/>
              <a:ext cx="7193900" cy="4339650"/>
            </a:xfrm>
            <a:prstGeom prst="rect">
              <a:avLst/>
            </a:prstGeom>
            <a:noFill/>
          </p:spPr>
          <p:txBody>
            <a:bodyPr wrap="square" rtlCol="0">
              <a:spAutoFit/>
            </a:bodyPr>
            <a:lstStyle/>
            <a:p>
              <a:pPr algn="ctr"/>
              <a:r>
                <a:rPr lang="en-US" sz="138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KHỞI </a:t>
              </a:r>
            </a:p>
            <a:p>
              <a:pPr algn="ctr"/>
              <a:r>
                <a:rPr lang="en-US" sz="13800" b="1" spc="-150" dirty="0">
                  <a:ln w="3429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ĐỘNG</a:t>
              </a:r>
            </a:p>
          </p:txBody>
        </p:sp>
        <p:sp>
          <p:nvSpPr>
            <p:cNvPr id="18" name="TextBox 17">
              <a:extLst>
                <a:ext uri="{FF2B5EF4-FFF2-40B4-BE49-F238E27FC236}">
                  <a16:creationId xmlns:a16="http://schemas.microsoft.com/office/drawing/2014/main" id="{CA18274E-AE6E-0805-FB46-1B7E01985BC2}"/>
                </a:ext>
              </a:extLst>
            </p:cNvPr>
            <p:cNvSpPr txBox="1"/>
            <p:nvPr/>
          </p:nvSpPr>
          <p:spPr>
            <a:xfrm>
              <a:off x="5580069" y="6572240"/>
              <a:ext cx="7193901" cy="4339650"/>
            </a:xfrm>
            <a:prstGeom prst="rect">
              <a:avLst/>
            </a:prstGeom>
            <a:noFill/>
          </p:spPr>
          <p:txBody>
            <a:bodyPr wrap="square" rtlCol="0">
              <a:spAutoFit/>
            </a:bodyPr>
            <a:lstStyle/>
            <a:p>
              <a:pPr algn="ctr"/>
              <a:r>
                <a:rPr lang="en-US" sz="138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K</a:t>
              </a:r>
              <a:r>
                <a:rPr lang="en-US" sz="13800" b="1" spc="-150"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Cookies" panose="02040603050506020204" pitchFamily="18" charset="0"/>
                </a:rPr>
                <a:t>H</a:t>
              </a:r>
              <a:r>
                <a:rPr lang="en-US" sz="13800" b="1" spc="-150"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Cookies" panose="02040603050506020204" pitchFamily="18" charset="0"/>
                </a:rPr>
                <a:t>Ở</a:t>
              </a:r>
              <a:r>
                <a:rPr lang="en-US" sz="13800" b="1" spc="-150"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Cookies" panose="02040603050506020204" pitchFamily="18" charset="0"/>
                </a:rPr>
                <a:t>I </a:t>
              </a:r>
              <a:r>
                <a:rPr lang="en-US" sz="13800" b="1" spc="-150"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Cookies" panose="02040603050506020204" pitchFamily="18" charset="0"/>
                </a:rPr>
                <a:t>Đ</a:t>
              </a:r>
              <a:r>
                <a:rPr lang="en-US" sz="13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rPr>
                <a:t>Ộ</a:t>
              </a:r>
              <a:r>
                <a:rPr lang="en-US" sz="138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13800" b="1" spc="-150"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Cookies" panose="02040603050506020204" pitchFamily="18" charset="0"/>
                </a:rPr>
                <a:t>G</a:t>
              </a:r>
              <a:endParaRPr lang="en-US" sz="13800" b="1" spc="-150"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692" y="176879"/>
            <a:ext cx="6598534" cy="668112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343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05DBB19F-B91F-8610-C36E-71529D5538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778" r="1194"/>
          <a:stretch/>
        </p:blipFill>
        <p:spPr>
          <a:xfrm>
            <a:off x="0" y="-16824"/>
            <a:ext cx="12496800" cy="6874823"/>
          </a:xfrm>
          <a:prstGeom prst="rect">
            <a:avLst/>
          </a:prstGeom>
        </p:spPr>
      </p:pic>
      <p:sp>
        <p:nvSpPr>
          <p:cNvPr id="3" name="Rectangle: Rounded Corners 2">
            <a:extLst>
              <a:ext uri="{FF2B5EF4-FFF2-40B4-BE49-F238E27FC236}">
                <a16:creationId xmlns:a16="http://schemas.microsoft.com/office/drawing/2014/main" id="{B9055048-0B3E-90FA-8A0D-3BBD0961301E}"/>
              </a:ext>
            </a:extLst>
          </p:cNvPr>
          <p:cNvSpPr/>
          <p:nvPr/>
        </p:nvSpPr>
        <p:spPr>
          <a:xfrm>
            <a:off x="476250" y="325764"/>
            <a:ext cx="115443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9E412BB3-2851-4D2F-6BD0-470083BB0AC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foregroundMark x1="83216" y1="69455" x2="83216" y2="69455"/>
                        <a14:foregroundMark x1="21005" y1="69697" x2="21005" y2="69697"/>
                        <a14:foregroundMark x1="20503" y1="71030" x2="20503" y2="71030"/>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Mark x1="27638" y1="62424" x2="27638" y2="62424"/>
                        <a14:backgroundMark x1="28945" y1="63636" x2="28945" y2="63636"/>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4870240" y="4391626"/>
            <a:ext cx="2912681" cy="2630807"/>
          </a:xfrm>
          <a:prstGeom prst="rect">
            <a:avLst/>
          </a:prstGeom>
        </p:spPr>
      </p:pic>
      <p:grpSp>
        <p:nvGrpSpPr>
          <p:cNvPr id="8" name="Group 7">
            <a:extLst>
              <a:ext uri="{FF2B5EF4-FFF2-40B4-BE49-F238E27FC236}">
                <a16:creationId xmlns:a16="http://schemas.microsoft.com/office/drawing/2014/main" id="{A06C2075-A3B8-0EDE-35B8-6EA9AAE8B0A6}"/>
              </a:ext>
            </a:extLst>
          </p:cNvPr>
          <p:cNvGrpSpPr/>
          <p:nvPr/>
        </p:nvGrpSpPr>
        <p:grpSpPr>
          <a:xfrm>
            <a:off x="1176395" y="283836"/>
            <a:ext cx="10104051" cy="1529183"/>
            <a:chOff x="1245916" y="418960"/>
            <a:chExt cx="10104051" cy="1529183"/>
          </a:xfrm>
        </p:grpSpPr>
        <p:sp>
          <p:nvSpPr>
            <p:cNvPr id="6" name="Rectangle: Rounded Corners 5">
              <a:extLst>
                <a:ext uri="{FF2B5EF4-FFF2-40B4-BE49-F238E27FC236}">
                  <a16:creationId xmlns:a16="http://schemas.microsoft.com/office/drawing/2014/main" id="{F2F6DCDC-5B97-79E8-293A-0D280A149642}"/>
                </a:ext>
              </a:extLst>
            </p:cNvPr>
            <p:cNvSpPr/>
            <p:nvPr/>
          </p:nvSpPr>
          <p:spPr>
            <a:xfrm>
              <a:off x="1981200" y="762000"/>
              <a:ext cx="9291638" cy="914400"/>
            </a:xfrm>
            <a:custGeom>
              <a:avLst/>
              <a:gdLst>
                <a:gd name="connsiteX0" fmla="*/ 0 w 9291638"/>
                <a:gd name="connsiteY0" fmla="*/ 152403 h 914400"/>
                <a:gd name="connsiteX1" fmla="*/ 152403 w 9291638"/>
                <a:gd name="connsiteY1" fmla="*/ 0 h 914400"/>
                <a:gd name="connsiteX2" fmla="*/ 9139235 w 9291638"/>
                <a:gd name="connsiteY2" fmla="*/ 0 h 914400"/>
                <a:gd name="connsiteX3" fmla="*/ 9291638 w 9291638"/>
                <a:gd name="connsiteY3" fmla="*/ 152403 h 914400"/>
                <a:gd name="connsiteX4" fmla="*/ 9291638 w 9291638"/>
                <a:gd name="connsiteY4" fmla="*/ 761997 h 914400"/>
                <a:gd name="connsiteX5" fmla="*/ 9139235 w 9291638"/>
                <a:gd name="connsiteY5" fmla="*/ 914400 h 914400"/>
                <a:gd name="connsiteX6" fmla="*/ 152403 w 9291638"/>
                <a:gd name="connsiteY6" fmla="*/ 914400 h 914400"/>
                <a:gd name="connsiteX7" fmla="*/ 0 w 9291638"/>
                <a:gd name="connsiteY7" fmla="*/ 761997 h 914400"/>
                <a:gd name="connsiteX8" fmla="*/ 0 w 9291638"/>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638" h="914400" fill="none" extrusionOk="0">
                  <a:moveTo>
                    <a:pt x="0" y="152403"/>
                  </a:moveTo>
                  <a:cubicBezTo>
                    <a:pt x="-9553" y="68106"/>
                    <a:pt x="58940" y="13834"/>
                    <a:pt x="152403" y="0"/>
                  </a:cubicBezTo>
                  <a:cubicBezTo>
                    <a:pt x="3559400" y="-72456"/>
                    <a:pt x="5026506" y="-40453"/>
                    <a:pt x="9139235" y="0"/>
                  </a:cubicBezTo>
                  <a:cubicBezTo>
                    <a:pt x="9219655" y="13649"/>
                    <a:pt x="9289496" y="66798"/>
                    <a:pt x="9291638" y="152403"/>
                  </a:cubicBezTo>
                  <a:cubicBezTo>
                    <a:pt x="9245430" y="285079"/>
                    <a:pt x="9338447" y="486131"/>
                    <a:pt x="9291638" y="761997"/>
                  </a:cubicBezTo>
                  <a:cubicBezTo>
                    <a:pt x="9297223" y="841707"/>
                    <a:pt x="9227392" y="916808"/>
                    <a:pt x="9139235" y="914400"/>
                  </a:cubicBezTo>
                  <a:cubicBezTo>
                    <a:pt x="4816814" y="880155"/>
                    <a:pt x="3916163" y="827840"/>
                    <a:pt x="152403" y="914400"/>
                  </a:cubicBezTo>
                  <a:cubicBezTo>
                    <a:pt x="66632" y="918427"/>
                    <a:pt x="3565" y="841117"/>
                    <a:pt x="0" y="761997"/>
                  </a:cubicBezTo>
                  <a:cubicBezTo>
                    <a:pt x="-5265" y="461016"/>
                    <a:pt x="30663" y="368619"/>
                    <a:pt x="0" y="152403"/>
                  </a:cubicBezTo>
                  <a:close/>
                </a:path>
                <a:path w="9291638" h="914400" stroke="0" extrusionOk="0">
                  <a:moveTo>
                    <a:pt x="0" y="152403"/>
                  </a:moveTo>
                  <a:cubicBezTo>
                    <a:pt x="2020" y="75284"/>
                    <a:pt x="62546" y="-1146"/>
                    <a:pt x="152403" y="0"/>
                  </a:cubicBezTo>
                  <a:cubicBezTo>
                    <a:pt x="2836400" y="95225"/>
                    <a:pt x="6660892" y="-67437"/>
                    <a:pt x="9139235" y="0"/>
                  </a:cubicBezTo>
                  <a:cubicBezTo>
                    <a:pt x="9230697" y="5213"/>
                    <a:pt x="9293169" y="64818"/>
                    <a:pt x="9291638" y="152403"/>
                  </a:cubicBezTo>
                  <a:cubicBezTo>
                    <a:pt x="9304646" y="394072"/>
                    <a:pt x="9255375" y="661488"/>
                    <a:pt x="9291638" y="761997"/>
                  </a:cubicBezTo>
                  <a:cubicBezTo>
                    <a:pt x="9281209" y="839518"/>
                    <a:pt x="9219612" y="918639"/>
                    <a:pt x="9139235" y="914400"/>
                  </a:cubicBezTo>
                  <a:cubicBezTo>
                    <a:pt x="4712319" y="836040"/>
                    <a:pt x="4406498" y="925172"/>
                    <a:pt x="152403" y="914400"/>
                  </a:cubicBezTo>
                  <a:cubicBezTo>
                    <a:pt x="73749" y="913211"/>
                    <a:pt x="6084" y="850184"/>
                    <a:pt x="0" y="761997"/>
                  </a:cubicBezTo>
                  <a:cubicBezTo>
                    <a:pt x="54444" y="654172"/>
                    <a:pt x="-23715" y="408931"/>
                    <a:pt x="0" y="152403"/>
                  </a:cubicBezTo>
                  <a:close/>
                </a:path>
              </a:pathLst>
            </a:custGeom>
            <a:solidFill>
              <a:srgbClr val="FFFFCC"/>
            </a:solidFill>
            <a:ln w="38100">
              <a:solidFill>
                <a:schemeClr val="accent6">
                  <a:lumMod val="75000"/>
                </a:schemeClr>
              </a:solidFill>
              <a:prstDash val="solid"/>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1" name="Picture 10" descr="A picture containing icon&#10;&#10;Description automatically generated">
              <a:extLst>
                <a:ext uri="{FF2B5EF4-FFF2-40B4-BE49-F238E27FC236}">
                  <a16:creationId xmlns:a16="http://schemas.microsoft.com/office/drawing/2014/main" id="{C315028B-1129-0AC3-85FD-C6C4429A26FF}"/>
                </a:ext>
              </a:extLst>
            </p:cNvPr>
            <p:cNvPicPr>
              <a:picLocks noChangeAspect="1"/>
            </p:cNvPicPr>
            <p:nvPr/>
          </p:nvPicPr>
          <p:blipFill rotWithShape="1">
            <a:blip r:embed="rId6">
              <a:extLst>
                <a:ext uri="{28A0092B-C50C-407E-A947-70E740481C1C}">
                  <a14:useLocalDpi xmlns:a14="http://schemas.microsoft.com/office/drawing/2010/main" val="0"/>
                </a:ext>
              </a:extLst>
            </a:blip>
            <a:srcRect l="43503" r="42624" b="69753"/>
            <a:stretch/>
          </p:blipFill>
          <p:spPr>
            <a:xfrm>
              <a:off x="1245916" y="418960"/>
              <a:ext cx="1066781" cy="1529183"/>
            </a:xfrm>
            <a:prstGeom prst="rect">
              <a:avLst/>
            </a:prstGeom>
          </p:spPr>
        </p:pic>
        <p:sp>
          <p:nvSpPr>
            <p:cNvPr id="2" name="TextBox 1">
              <a:extLst>
                <a:ext uri="{FF2B5EF4-FFF2-40B4-BE49-F238E27FC236}">
                  <a16:creationId xmlns:a16="http://schemas.microsoft.com/office/drawing/2014/main" id="{D155AD0C-844D-0F03-DC71-95411F4DC02A}"/>
                </a:ext>
              </a:extLst>
            </p:cNvPr>
            <p:cNvSpPr txBox="1"/>
            <p:nvPr/>
          </p:nvSpPr>
          <p:spPr>
            <a:xfrm>
              <a:off x="2210729" y="834479"/>
              <a:ext cx="9139238" cy="769441"/>
            </a:xfrm>
            <a:prstGeom prst="rect">
              <a:avLst/>
            </a:prstGeom>
            <a:noFill/>
          </p:spPr>
          <p:txBody>
            <a:bodyPr wrap="square" rtlCol="0">
              <a:spAutoFit/>
            </a:bodyPr>
            <a:lstStyle/>
            <a:p>
              <a:pPr algn="ctr"/>
              <a:r>
                <a:rPr lang="en-US" sz="4400" b="1" dirty="0" err="1">
                  <a:solidFill>
                    <a:srgbClr val="002060"/>
                  </a:solidFill>
                </a:rPr>
                <a:t>Kết</a:t>
              </a:r>
              <a:r>
                <a:rPr lang="en-US" sz="4400" b="1" dirty="0">
                  <a:solidFill>
                    <a:srgbClr val="002060"/>
                  </a:solidFill>
                </a:rPr>
                <a:t> </a:t>
              </a:r>
              <a:r>
                <a:rPr lang="en-US" sz="4400" b="1" dirty="0" err="1">
                  <a:solidFill>
                    <a:srgbClr val="002060"/>
                  </a:solidFill>
                </a:rPr>
                <a:t>quả</a:t>
              </a:r>
              <a:r>
                <a:rPr lang="en-US" sz="4400" b="1" dirty="0">
                  <a:solidFill>
                    <a:srgbClr val="002060"/>
                  </a:solidFill>
                </a:rPr>
                <a:t> </a:t>
              </a:r>
              <a:r>
                <a:rPr lang="en-US" sz="4400" b="1" dirty="0" err="1">
                  <a:solidFill>
                    <a:srgbClr val="002060"/>
                  </a:solidFill>
                </a:rPr>
                <a:t>của</a:t>
              </a:r>
              <a:r>
                <a:rPr lang="en-US" sz="4400" b="1" dirty="0">
                  <a:solidFill>
                    <a:srgbClr val="002060"/>
                  </a:solidFill>
                </a:rPr>
                <a:t> </a:t>
              </a:r>
              <a:r>
                <a:rPr lang="en-US" sz="4400" b="1" dirty="0" err="1">
                  <a:solidFill>
                    <a:srgbClr val="002060"/>
                  </a:solidFill>
                </a:rPr>
                <a:t>phép</a:t>
              </a:r>
              <a:r>
                <a:rPr lang="en-US" sz="4400" b="1" dirty="0">
                  <a:solidFill>
                    <a:srgbClr val="002060"/>
                  </a:solidFill>
                </a:rPr>
                <a:t> </a:t>
              </a:r>
              <a:r>
                <a:rPr lang="en-US" sz="4400" b="1" dirty="0" err="1">
                  <a:solidFill>
                    <a:srgbClr val="002060"/>
                  </a:solidFill>
                </a:rPr>
                <a:t>tính</a:t>
              </a:r>
              <a:r>
                <a:rPr lang="en-US" sz="4400" b="1" dirty="0">
                  <a:solidFill>
                    <a:srgbClr val="002060"/>
                  </a:solidFill>
                </a:rPr>
                <a:t> 3845 + 2625 </a:t>
              </a:r>
              <a:r>
                <a:rPr lang="en-US" sz="4400" b="1" dirty="0" err="1">
                  <a:solidFill>
                    <a:srgbClr val="002060"/>
                  </a:solidFill>
                </a:rPr>
                <a:t>là</a:t>
              </a:r>
              <a:r>
                <a:rPr lang="en-US" sz="4400" b="1" dirty="0">
                  <a:solidFill>
                    <a:srgbClr val="002060"/>
                  </a:solidFill>
                </a:rPr>
                <a:t>:</a:t>
              </a:r>
              <a:endParaRPr lang="vi-VN" sz="4400" b="1" dirty="0">
                <a:solidFill>
                  <a:srgbClr val="002060"/>
                </a:solidFill>
              </a:endParaRPr>
            </a:p>
          </p:txBody>
        </p:sp>
      </p:grpSp>
      <p:sp>
        <p:nvSpPr>
          <p:cNvPr id="7" name="Rectangle: Rounded Corners 6">
            <a:extLst>
              <a:ext uri="{FF2B5EF4-FFF2-40B4-BE49-F238E27FC236}">
                <a16:creationId xmlns:a16="http://schemas.microsoft.com/office/drawing/2014/main" id="{58FF73B3-75C9-8F76-5F48-465459199E13}"/>
              </a:ext>
            </a:extLst>
          </p:cNvPr>
          <p:cNvSpPr/>
          <p:nvPr/>
        </p:nvSpPr>
        <p:spPr>
          <a:xfrm>
            <a:off x="1079349" y="2354505"/>
            <a:ext cx="2954306" cy="850739"/>
          </a:xfrm>
          <a:custGeom>
            <a:avLst/>
            <a:gdLst>
              <a:gd name="connsiteX0" fmla="*/ 0 w 2954306"/>
              <a:gd name="connsiteY0" fmla="*/ 141793 h 850739"/>
              <a:gd name="connsiteX1" fmla="*/ 141793 w 2954306"/>
              <a:gd name="connsiteY1" fmla="*/ 0 h 850739"/>
              <a:gd name="connsiteX2" fmla="*/ 2812513 w 2954306"/>
              <a:gd name="connsiteY2" fmla="*/ 0 h 850739"/>
              <a:gd name="connsiteX3" fmla="*/ 2954306 w 2954306"/>
              <a:gd name="connsiteY3" fmla="*/ 141793 h 850739"/>
              <a:gd name="connsiteX4" fmla="*/ 2954306 w 2954306"/>
              <a:gd name="connsiteY4" fmla="*/ 708946 h 850739"/>
              <a:gd name="connsiteX5" fmla="*/ 2812513 w 2954306"/>
              <a:gd name="connsiteY5" fmla="*/ 850739 h 850739"/>
              <a:gd name="connsiteX6" fmla="*/ 141793 w 2954306"/>
              <a:gd name="connsiteY6" fmla="*/ 850739 h 850739"/>
              <a:gd name="connsiteX7" fmla="*/ 0 w 2954306"/>
              <a:gd name="connsiteY7" fmla="*/ 708946 h 850739"/>
              <a:gd name="connsiteX8" fmla="*/ 0 w 2954306"/>
              <a:gd name="connsiteY8" fmla="*/ 141793 h 85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6" h="850739" fill="none" extrusionOk="0">
                <a:moveTo>
                  <a:pt x="0" y="141793"/>
                </a:moveTo>
                <a:cubicBezTo>
                  <a:pt x="-11474" y="63331"/>
                  <a:pt x="57462" y="8962"/>
                  <a:pt x="141793" y="0"/>
                </a:cubicBezTo>
                <a:cubicBezTo>
                  <a:pt x="519293" y="-72456"/>
                  <a:pt x="2317449" y="-40453"/>
                  <a:pt x="2812513" y="0"/>
                </a:cubicBezTo>
                <a:cubicBezTo>
                  <a:pt x="2887723" y="11284"/>
                  <a:pt x="2951514" y="61612"/>
                  <a:pt x="2954306" y="141793"/>
                </a:cubicBezTo>
                <a:cubicBezTo>
                  <a:pt x="2972035" y="313501"/>
                  <a:pt x="2987623" y="448325"/>
                  <a:pt x="2954306" y="708946"/>
                </a:cubicBezTo>
                <a:cubicBezTo>
                  <a:pt x="2958489" y="783915"/>
                  <a:pt x="2891903" y="851391"/>
                  <a:pt x="2812513" y="850739"/>
                </a:cubicBezTo>
                <a:cubicBezTo>
                  <a:pt x="1525929" y="816494"/>
                  <a:pt x="494153" y="764179"/>
                  <a:pt x="141793" y="850739"/>
                </a:cubicBezTo>
                <a:cubicBezTo>
                  <a:pt x="61432" y="855896"/>
                  <a:pt x="2542" y="783655"/>
                  <a:pt x="0" y="708946"/>
                </a:cubicBezTo>
                <a:cubicBezTo>
                  <a:pt x="-47269" y="446280"/>
                  <a:pt x="13390" y="281812"/>
                  <a:pt x="0" y="141793"/>
                </a:cubicBezTo>
                <a:close/>
              </a:path>
              <a:path w="2954306" h="850739" stroke="0" extrusionOk="0">
                <a:moveTo>
                  <a:pt x="0" y="141793"/>
                </a:moveTo>
                <a:cubicBezTo>
                  <a:pt x="2428" y="71957"/>
                  <a:pt x="57657" y="-1174"/>
                  <a:pt x="141793" y="0"/>
                </a:cubicBezTo>
                <a:cubicBezTo>
                  <a:pt x="1146797" y="95225"/>
                  <a:pt x="1633410" y="-67437"/>
                  <a:pt x="2812513" y="0"/>
                </a:cubicBezTo>
                <a:cubicBezTo>
                  <a:pt x="2898905" y="5778"/>
                  <a:pt x="2958328" y="54511"/>
                  <a:pt x="2954306" y="141793"/>
                </a:cubicBezTo>
                <a:cubicBezTo>
                  <a:pt x="2982396" y="356560"/>
                  <a:pt x="2913074" y="622237"/>
                  <a:pt x="2954306" y="708946"/>
                </a:cubicBezTo>
                <a:cubicBezTo>
                  <a:pt x="2946833" y="782492"/>
                  <a:pt x="2885905" y="856236"/>
                  <a:pt x="2812513" y="850739"/>
                </a:cubicBezTo>
                <a:cubicBezTo>
                  <a:pt x="2296139" y="772379"/>
                  <a:pt x="1091196" y="861511"/>
                  <a:pt x="141793" y="850739"/>
                </a:cubicBezTo>
                <a:cubicBezTo>
                  <a:pt x="68772" y="849598"/>
                  <a:pt x="1344" y="788144"/>
                  <a:pt x="0" y="708946"/>
                </a:cubicBezTo>
                <a:cubicBezTo>
                  <a:pt x="40957" y="635124"/>
                  <a:pt x="-46604" y="240909"/>
                  <a:pt x="0" y="14179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A. 7724</a:t>
            </a:r>
            <a:endParaRPr lang="vi-VN" sz="4800" b="1" dirty="0">
              <a:solidFill>
                <a:schemeClr val="tx1"/>
              </a:solidFill>
            </a:endParaRPr>
          </a:p>
        </p:txBody>
      </p:sp>
      <p:sp>
        <p:nvSpPr>
          <p:cNvPr id="9" name="Rectangle: Rounded Corners 8">
            <a:extLst>
              <a:ext uri="{FF2B5EF4-FFF2-40B4-BE49-F238E27FC236}">
                <a16:creationId xmlns:a16="http://schemas.microsoft.com/office/drawing/2014/main" id="{C0C2D521-1AD9-174A-3FE0-1631E3D287D9}"/>
              </a:ext>
            </a:extLst>
          </p:cNvPr>
          <p:cNvSpPr/>
          <p:nvPr/>
        </p:nvSpPr>
        <p:spPr>
          <a:xfrm>
            <a:off x="7721143" y="2368269"/>
            <a:ext cx="2954306" cy="850740"/>
          </a:xfrm>
          <a:custGeom>
            <a:avLst/>
            <a:gdLst>
              <a:gd name="connsiteX0" fmla="*/ 0 w 2954306"/>
              <a:gd name="connsiteY0" fmla="*/ 141793 h 850740"/>
              <a:gd name="connsiteX1" fmla="*/ 141793 w 2954306"/>
              <a:gd name="connsiteY1" fmla="*/ 0 h 850740"/>
              <a:gd name="connsiteX2" fmla="*/ 2812513 w 2954306"/>
              <a:gd name="connsiteY2" fmla="*/ 0 h 850740"/>
              <a:gd name="connsiteX3" fmla="*/ 2954306 w 2954306"/>
              <a:gd name="connsiteY3" fmla="*/ 141793 h 850740"/>
              <a:gd name="connsiteX4" fmla="*/ 2954306 w 2954306"/>
              <a:gd name="connsiteY4" fmla="*/ 708947 h 850740"/>
              <a:gd name="connsiteX5" fmla="*/ 2812513 w 2954306"/>
              <a:gd name="connsiteY5" fmla="*/ 850740 h 850740"/>
              <a:gd name="connsiteX6" fmla="*/ 141793 w 2954306"/>
              <a:gd name="connsiteY6" fmla="*/ 850740 h 850740"/>
              <a:gd name="connsiteX7" fmla="*/ 0 w 2954306"/>
              <a:gd name="connsiteY7" fmla="*/ 708947 h 850740"/>
              <a:gd name="connsiteX8" fmla="*/ 0 w 2954306"/>
              <a:gd name="connsiteY8" fmla="*/ 141793 h 8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6" h="850740" fill="none" extrusionOk="0">
                <a:moveTo>
                  <a:pt x="0" y="141793"/>
                </a:moveTo>
                <a:cubicBezTo>
                  <a:pt x="-11474" y="63331"/>
                  <a:pt x="57462" y="8962"/>
                  <a:pt x="141793" y="0"/>
                </a:cubicBezTo>
                <a:cubicBezTo>
                  <a:pt x="519293" y="-72456"/>
                  <a:pt x="2317449" y="-40453"/>
                  <a:pt x="2812513" y="0"/>
                </a:cubicBezTo>
                <a:cubicBezTo>
                  <a:pt x="2887723" y="11284"/>
                  <a:pt x="2951514" y="61612"/>
                  <a:pt x="2954306" y="141793"/>
                </a:cubicBezTo>
                <a:cubicBezTo>
                  <a:pt x="2973890" y="313414"/>
                  <a:pt x="2992140" y="445964"/>
                  <a:pt x="2954306" y="708947"/>
                </a:cubicBezTo>
                <a:cubicBezTo>
                  <a:pt x="2958489" y="783916"/>
                  <a:pt x="2891903" y="851392"/>
                  <a:pt x="2812513" y="850740"/>
                </a:cubicBezTo>
                <a:cubicBezTo>
                  <a:pt x="1525929" y="816495"/>
                  <a:pt x="494153" y="764180"/>
                  <a:pt x="141793" y="850740"/>
                </a:cubicBezTo>
                <a:cubicBezTo>
                  <a:pt x="61432" y="855897"/>
                  <a:pt x="2542" y="783656"/>
                  <a:pt x="0" y="708947"/>
                </a:cubicBezTo>
                <a:cubicBezTo>
                  <a:pt x="-48044" y="452399"/>
                  <a:pt x="9101" y="285209"/>
                  <a:pt x="0" y="141793"/>
                </a:cubicBezTo>
                <a:close/>
              </a:path>
              <a:path w="2954306" h="850740" stroke="0" extrusionOk="0">
                <a:moveTo>
                  <a:pt x="0" y="141793"/>
                </a:moveTo>
                <a:cubicBezTo>
                  <a:pt x="2428" y="71957"/>
                  <a:pt x="57657" y="-1174"/>
                  <a:pt x="141793" y="0"/>
                </a:cubicBezTo>
                <a:cubicBezTo>
                  <a:pt x="1146797" y="95225"/>
                  <a:pt x="1633410" y="-67437"/>
                  <a:pt x="2812513" y="0"/>
                </a:cubicBezTo>
                <a:cubicBezTo>
                  <a:pt x="2898905" y="5778"/>
                  <a:pt x="2958328" y="54511"/>
                  <a:pt x="2954306" y="141793"/>
                </a:cubicBezTo>
                <a:cubicBezTo>
                  <a:pt x="2988327" y="349615"/>
                  <a:pt x="2919669" y="621836"/>
                  <a:pt x="2954306" y="708947"/>
                </a:cubicBezTo>
                <a:cubicBezTo>
                  <a:pt x="2946833" y="782493"/>
                  <a:pt x="2885905" y="856237"/>
                  <a:pt x="2812513" y="850740"/>
                </a:cubicBezTo>
                <a:cubicBezTo>
                  <a:pt x="2296139" y="772380"/>
                  <a:pt x="1091196" y="861512"/>
                  <a:pt x="141793" y="850740"/>
                </a:cubicBezTo>
                <a:cubicBezTo>
                  <a:pt x="68772" y="849599"/>
                  <a:pt x="1344" y="788145"/>
                  <a:pt x="0" y="708947"/>
                </a:cubicBezTo>
                <a:cubicBezTo>
                  <a:pt x="34039" y="640812"/>
                  <a:pt x="50500" y="243521"/>
                  <a:pt x="0" y="14179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B. 6470</a:t>
            </a:r>
            <a:endParaRPr lang="vi-VN" sz="4800" b="1" dirty="0">
              <a:solidFill>
                <a:schemeClr val="tx1"/>
              </a:solidFill>
            </a:endParaRPr>
          </a:p>
        </p:txBody>
      </p:sp>
      <p:sp>
        <p:nvSpPr>
          <p:cNvPr id="10" name="Rectangle: Rounded Corners 9">
            <a:extLst>
              <a:ext uri="{FF2B5EF4-FFF2-40B4-BE49-F238E27FC236}">
                <a16:creationId xmlns:a16="http://schemas.microsoft.com/office/drawing/2014/main" id="{90FECF5B-B41D-4E51-173B-7D3E677FDCCA}"/>
              </a:ext>
            </a:extLst>
          </p:cNvPr>
          <p:cNvSpPr/>
          <p:nvPr/>
        </p:nvSpPr>
        <p:spPr>
          <a:xfrm>
            <a:off x="1077490" y="4190540"/>
            <a:ext cx="2954305" cy="914400"/>
          </a:xfrm>
          <a:custGeom>
            <a:avLst/>
            <a:gdLst>
              <a:gd name="connsiteX0" fmla="*/ 0 w 2954305"/>
              <a:gd name="connsiteY0" fmla="*/ 152403 h 914400"/>
              <a:gd name="connsiteX1" fmla="*/ 152403 w 2954305"/>
              <a:gd name="connsiteY1" fmla="*/ 0 h 914400"/>
              <a:gd name="connsiteX2" fmla="*/ 2801902 w 2954305"/>
              <a:gd name="connsiteY2" fmla="*/ 0 h 914400"/>
              <a:gd name="connsiteX3" fmla="*/ 2954305 w 2954305"/>
              <a:gd name="connsiteY3" fmla="*/ 152403 h 914400"/>
              <a:gd name="connsiteX4" fmla="*/ 2954305 w 2954305"/>
              <a:gd name="connsiteY4" fmla="*/ 761997 h 914400"/>
              <a:gd name="connsiteX5" fmla="*/ 2801902 w 2954305"/>
              <a:gd name="connsiteY5" fmla="*/ 914400 h 914400"/>
              <a:gd name="connsiteX6" fmla="*/ 152403 w 2954305"/>
              <a:gd name="connsiteY6" fmla="*/ 914400 h 914400"/>
              <a:gd name="connsiteX7" fmla="*/ 0 w 2954305"/>
              <a:gd name="connsiteY7" fmla="*/ 761997 h 914400"/>
              <a:gd name="connsiteX8" fmla="*/ 0 w 295430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5" h="914400" fill="none" extrusionOk="0">
                <a:moveTo>
                  <a:pt x="0" y="152403"/>
                </a:moveTo>
                <a:cubicBezTo>
                  <a:pt x="-9553" y="68106"/>
                  <a:pt x="58940" y="13834"/>
                  <a:pt x="152403" y="0"/>
                </a:cubicBezTo>
                <a:cubicBezTo>
                  <a:pt x="1383640" y="-72456"/>
                  <a:pt x="2277028" y="-40453"/>
                  <a:pt x="2801902" y="0"/>
                </a:cubicBezTo>
                <a:cubicBezTo>
                  <a:pt x="2882322" y="13649"/>
                  <a:pt x="2952163" y="66798"/>
                  <a:pt x="2954305" y="152403"/>
                </a:cubicBezTo>
                <a:cubicBezTo>
                  <a:pt x="2908097" y="285079"/>
                  <a:pt x="3001114" y="486131"/>
                  <a:pt x="2954305" y="761997"/>
                </a:cubicBezTo>
                <a:cubicBezTo>
                  <a:pt x="2959890" y="841707"/>
                  <a:pt x="2890059" y="916808"/>
                  <a:pt x="2801902" y="914400"/>
                </a:cubicBezTo>
                <a:cubicBezTo>
                  <a:pt x="1715392" y="880155"/>
                  <a:pt x="1432102" y="827840"/>
                  <a:pt x="152403" y="914400"/>
                </a:cubicBezTo>
                <a:cubicBezTo>
                  <a:pt x="66632" y="918427"/>
                  <a:pt x="3565" y="841117"/>
                  <a:pt x="0" y="761997"/>
                </a:cubicBezTo>
                <a:cubicBezTo>
                  <a:pt x="-5265" y="461016"/>
                  <a:pt x="30663" y="368619"/>
                  <a:pt x="0" y="152403"/>
                </a:cubicBezTo>
                <a:close/>
              </a:path>
              <a:path w="2954305" h="914400" stroke="0" extrusionOk="0">
                <a:moveTo>
                  <a:pt x="0" y="152403"/>
                </a:moveTo>
                <a:cubicBezTo>
                  <a:pt x="2020" y="75284"/>
                  <a:pt x="62546" y="-1146"/>
                  <a:pt x="152403" y="0"/>
                </a:cubicBezTo>
                <a:cubicBezTo>
                  <a:pt x="889426" y="95225"/>
                  <a:pt x="2406369" y="-67437"/>
                  <a:pt x="2801902" y="0"/>
                </a:cubicBezTo>
                <a:cubicBezTo>
                  <a:pt x="2893364" y="5213"/>
                  <a:pt x="2955836" y="64818"/>
                  <a:pt x="2954305" y="152403"/>
                </a:cubicBezTo>
                <a:cubicBezTo>
                  <a:pt x="2967313" y="394072"/>
                  <a:pt x="2918042" y="661488"/>
                  <a:pt x="2954305" y="761997"/>
                </a:cubicBezTo>
                <a:cubicBezTo>
                  <a:pt x="2943876" y="839518"/>
                  <a:pt x="2882279" y="918639"/>
                  <a:pt x="2801902" y="914400"/>
                </a:cubicBezTo>
                <a:cubicBezTo>
                  <a:pt x="1567605" y="836040"/>
                  <a:pt x="646528" y="925172"/>
                  <a:pt x="152403" y="914400"/>
                </a:cubicBezTo>
                <a:cubicBezTo>
                  <a:pt x="73749" y="913211"/>
                  <a:pt x="6084" y="850184"/>
                  <a:pt x="0" y="761997"/>
                </a:cubicBezTo>
                <a:cubicBezTo>
                  <a:pt x="54444" y="654172"/>
                  <a:pt x="-23715" y="408931"/>
                  <a:pt x="0" y="15240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 6460</a:t>
            </a:r>
            <a:endParaRPr lang="vi-VN" sz="4800" b="1" dirty="0">
              <a:solidFill>
                <a:schemeClr val="tx1"/>
              </a:solidFill>
            </a:endParaRPr>
          </a:p>
        </p:txBody>
      </p:sp>
      <p:sp>
        <p:nvSpPr>
          <p:cNvPr id="13" name="Rectangle: Rounded Corners 12">
            <a:extLst>
              <a:ext uri="{FF2B5EF4-FFF2-40B4-BE49-F238E27FC236}">
                <a16:creationId xmlns:a16="http://schemas.microsoft.com/office/drawing/2014/main" id="{EECB0FCC-E5F7-1FED-2AFC-2F1F5505C0C0}"/>
              </a:ext>
            </a:extLst>
          </p:cNvPr>
          <p:cNvSpPr/>
          <p:nvPr/>
        </p:nvSpPr>
        <p:spPr>
          <a:xfrm>
            <a:off x="7750251" y="4190539"/>
            <a:ext cx="2954305" cy="914400"/>
          </a:xfrm>
          <a:custGeom>
            <a:avLst/>
            <a:gdLst>
              <a:gd name="connsiteX0" fmla="*/ 0 w 2954305"/>
              <a:gd name="connsiteY0" fmla="*/ 152403 h 914400"/>
              <a:gd name="connsiteX1" fmla="*/ 152403 w 2954305"/>
              <a:gd name="connsiteY1" fmla="*/ 0 h 914400"/>
              <a:gd name="connsiteX2" fmla="*/ 2801902 w 2954305"/>
              <a:gd name="connsiteY2" fmla="*/ 0 h 914400"/>
              <a:gd name="connsiteX3" fmla="*/ 2954305 w 2954305"/>
              <a:gd name="connsiteY3" fmla="*/ 152403 h 914400"/>
              <a:gd name="connsiteX4" fmla="*/ 2954305 w 2954305"/>
              <a:gd name="connsiteY4" fmla="*/ 761997 h 914400"/>
              <a:gd name="connsiteX5" fmla="*/ 2801902 w 2954305"/>
              <a:gd name="connsiteY5" fmla="*/ 914400 h 914400"/>
              <a:gd name="connsiteX6" fmla="*/ 152403 w 2954305"/>
              <a:gd name="connsiteY6" fmla="*/ 914400 h 914400"/>
              <a:gd name="connsiteX7" fmla="*/ 0 w 2954305"/>
              <a:gd name="connsiteY7" fmla="*/ 761997 h 914400"/>
              <a:gd name="connsiteX8" fmla="*/ 0 w 295430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305" h="914400" fill="none" extrusionOk="0">
                <a:moveTo>
                  <a:pt x="0" y="152403"/>
                </a:moveTo>
                <a:cubicBezTo>
                  <a:pt x="-9553" y="68106"/>
                  <a:pt x="58940" y="13834"/>
                  <a:pt x="152403" y="0"/>
                </a:cubicBezTo>
                <a:cubicBezTo>
                  <a:pt x="1383640" y="-72456"/>
                  <a:pt x="2277028" y="-40453"/>
                  <a:pt x="2801902" y="0"/>
                </a:cubicBezTo>
                <a:cubicBezTo>
                  <a:pt x="2882322" y="13649"/>
                  <a:pt x="2952163" y="66798"/>
                  <a:pt x="2954305" y="152403"/>
                </a:cubicBezTo>
                <a:cubicBezTo>
                  <a:pt x="2908097" y="285079"/>
                  <a:pt x="3001114" y="486131"/>
                  <a:pt x="2954305" y="761997"/>
                </a:cubicBezTo>
                <a:cubicBezTo>
                  <a:pt x="2959890" y="841707"/>
                  <a:pt x="2890059" y="916808"/>
                  <a:pt x="2801902" y="914400"/>
                </a:cubicBezTo>
                <a:cubicBezTo>
                  <a:pt x="1715392" y="880155"/>
                  <a:pt x="1432102" y="827840"/>
                  <a:pt x="152403" y="914400"/>
                </a:cubicBezTo>
                <a:cubicBezTo>
                  <a:pt x="66632" y="918427"/>
                  <a:pt x="3565" y="841117"/>
                  <a:pt x="0" y="761997"/>
                </a:cubicBezTo>
                <a:cubicBezTo>
                  <a:pt x="-5265" y="461016"/>
                  <a:pt x="30663" y="368619"/>
                  <a:pt x="0" y="152403"/>
                </a:cubicBezTo>
                <a:close/>
              </a:path>
              <a:path w="2954305" h="914400" stroke="0" extrusionOk="0">
                <a:moveTo>
                  <a:pt x="0" y="152403"/>
                </a:moveTo>
                <a:cubicBezTo>
                  <a:pt x="2020" y="75284"/>
                  <a:pt x="62546" y="-1146"/>
                  <a:pt x="152403" y="0"/>
                </a:cubicBezTo>
                <a:cubicBezTo>
                  <a:pt x="889426" y="95225"/>
                  <a:pt x="2406369" y="-67437"/>
                  <a:pt x="2801902" y="0"/>
                </a:cubicBezTo>
                <a:cubicBezTo>
                  <a:pt x="2893364" y="5213"/>
                  <a:pt x="2955836" y="64818"/>
                  <a:pt x="2954305" y="152403"/>
                </a:cubicBezTo>
                <a:cubicBezTo>
                  <a:pt x="2967313" y="394072"/>
                  <a:pt x="2918042" y="661488"/>
                  <a:pt x="2954305" y="761997"/>
                </a:cubicBezTo>
                <a:cubicBezTo>
                  <a:pt x="2943876" y="839518"/>
                  <a:pt x="2882279" y="918639"/>
                  <a:pt x="2801902" y="914400"/>
                </a:cubicBezTo>
                <a:cubicBezTo>
                  <a:pt x="1567605" y="836040"/>
                  <a:pt x="646528" y="925172"/>
                  <a:pt x="152403" y="914400"/>
                </a:cubicBezTo>
                <a:cubicBezTo>
                  <a:pt x="73749" y="913211"/>
                  <a:pt x="6084" y="850184"/>
                  <a:pt x="0" y="761997"/>
                </a:cubicBezTo>
                <a:cubicBezTo>
                  <a:pt x="54444" y="654172"/>
                  <a:pt x="-23715" y="408931"/>
                  <a:pt x="0" y="152403"/>
                </a:cubicBezTo>
                <a:close/>
              </a:path>
            </a:pathLst>
          </a:custGeom>
          <a:solidFill>
            <a:srgbClr val="CCFFFF"/>
          </a:solidFill>
          <a:ln w="38100">
            <a:solidFill>
              <a:srgbClr val="002060"/>
            </a:solidFill>
            <a:prstDash val="dash"/>
            <a:extLst>
              <a:ext uri="{C807C97D-BFC1-408E-A445-0C87EB9F89A2}">
                <ask:lineSketchStyleProps xmlns:ask="http://schemas.microsoft.com/office/drawing/2018/sketchyshapes" sd="2111807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D. 8158</a:t>
            </a:r>
            <a:endParaRPr lang="vi-VN" sz="4800" b="1" dirty="0">
              <a:solidFill>
                <a:schemeClr val="tx1"/>
              </a:solidFill>
            </a:endParaRPr>
          </a:p>
        </p:txBody>
      </p:sp>
      <p:pic>
        <p:nvPicPr>
          <p:cNvPr id="1026"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06A552BB-AC6E-39F1-47A1-CBC56A15F7C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4208540" y="2369153"/>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6DF07E51-BA49-3DE1-EBAA-C771AEB952F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4210098" y="4283499"/>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iểm tra dấu X mark Mở rộng Véc tơ đồ Họa Clip nghệ thuật - sai lầm. png  tải về - Miễn phí trong suốt điểm png Tải về.">
            <a:extLst>
              <a:ext uri="{FF2B5EF4-FFF2-40B4-BE49-F238E27FC236}">
                <a16:creationId xmlns:a16="http://schemas.microsoft.com/office/drawing/2014/main" id="{A598DAC3-CC0F-96D3-6450-3BE0759105B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333" b="97000" l="3000" r="97000">
                        <a14:foregroundMark x1="42000" y1="10556" x2="54111" y2="30556"/>
                        <a14:foregroundMark x1="47444" y1="14111" x2="29667" y2="47111"/>
                        <a14:foregroundMark x1="19889" y1="28556" x2="16444" y2="45333"/>
                        <a14:foregroundMark x1="16444" y1="45333" x2="26556" y2="75667"/>
                        <a14:foregroundMark x1="26556" y1="75667" x2="29111" y2="77667"/>
                        <a14:foregroundMark x1="3222" y1="55778" x2="12778" y2="63000"/>
                        <a14:foregroundMark x1="12778" y1="63000" x2="46889" y2="73556"/>
                        <a14:foregroundMark x1="97333" y1="49111" x2="85111" y2="58444"/>
                        <a14:foregroundMark x1="85111" y1="58444" x2="50000" y2="69444"/>
                        <a14:foregroundMark x1="53333" y1="37778" x2="52111" y2="77667"/>
                        <a14:foregroundMark x1="66444" y1="95444" x2="31889" y2="97037"/>
                        <a14:foregroundMark x1="55444" y1="20778" x2="85556" y2="67667"/>
                        <a14:foregroundMark x1="85556" y1="67667" x2="85556" y2="67889"/>
                        <a14:foregroundMark x1="71889" y1="31111" x2="90889" y2="58667"/>
                        <a14:foregroundMark x1="90889" y1="58667" x2="90889" y2="58667"/>
                        <a14:foregroundMark x1="77556" y1="34778" x2="93444" y2="57889"/>
                        <a14:foregroundMark x1="83222" y1="72778" x2="50000" y2="90778"/>
                        <a14:foregroundMark x1="50000" y1="90778" x2="50000" y2="90778"/>
                        <a14:foregroundMark x1="29889" y1="15667" x2="64889" y2="8444"/>
                        <a14:foregroundMark x1="59778" y1="3333" x2="59778" y2="3333"/>
                        <a14:foregroundMark x1="39667" y1="14444" x2="31333" y2="27778"/>
                        <a14:foregroundMark x1="31333" y1="27778" x2="29556" y2="62556"/>
                        <a14:foregroundMark x1="29556" y1="62556" x2="45333" y2="77222"/>
                        <a14:foregroundMark x1="20111" y1="31333" x2="18111" y2="50111"/>
                        <a14:foregroundMark x1="18111" y1="50111" x2="29000" y2="79333"/>
                        <a14:foregroundMark x1="29000" y1="79333" x2="33778" y2="81778"/>
                        <a14:foregroundMark x1="14000" y1="31333" x2="11556" y2="48667"/>
                        <a14:foregroundMark x1="11556" y1="48667" x2="20778" y2="76000"/>
                        <a14:foregroundMark x1="20778" y1="76000" x2="25000" y2="79222"/>
                        <a14:foregroundMark x1="69778" y1="18222" x2="78000" y2="27111"/>
                        <a14:foregroundMark x1="78000" y1="27111" x2="86556" y2="46556"/>
                        <a14:foregroundMark x1="81333" y1="30556" x2="95333" y2="59444"/>
                        <a14:foregroundMark x1="69556" y1="45222" x2="78333" y2="71222"/>
                        <a14:foregroundMark x1="69000" y1="54778" x2="70222" y2="68333"/>
                        <a14:foregroundMark x1="70222" y1="68333" x2="53667" y2="79444"/>
                        <a14:foregroundMark x1="53667" y1="79444" x2="22000" y2="72778"/>
                        <a14:foregroundMark x1="22000" y1="72778" x2="14000" y2="65111"/>
                        <a14:foregroundMark x1="19889" y1="79222" x2="49000" y2="90333"/>
                        <a14:foregroundMark x1="49000" y1="90333" x2="53556" y2="90333"/>
                        <a14:foregroundMark x1="81889" y1="76889" x2="59000" y2="91889"/>
                        <a14:foregroundMark x1="19889" y1="19000" x2="9111" y2="41667"/>
                        <a14:foregroundMark x1="39222" y1="10778" x2="65444" y2="12111"/>
                        <a14:foregroundMark x1="66444" y1="13111" x2="82444" y2="27778"/>
                        <a14:foregroundMark x1="82444" y1="27778" x2="82667" y2="28333"/>
                        <a14:foregroundMark x1="84778" y1="30333" x2="89667" y2="41111"/>
                        <a14:foregroundMark x1="13667" y1="70000" x2="26556" y2="88000"/>
                        <a14:backgroundMark x1="29667" y1="97333" x2="29667" y2="97333"/>
                        <a14:backgroundMark x1="27889" y1="96889" x2="30444" y2="97667"/>
                        <a14:backgroundMark x1="32556" y1="98444" x2="28111" y2="95778"/>
                      </a14:backgroundRemoval>
                    </a14:imgEffect>
                  </a14:imgLayer>
                </a14:imgProps>
              </a:ext>
              <a:ext uri="{28A0092B-C50C-407E-A947-70E740481C1C}">
                <a14:useLocalDpi xmlns:a14="http://schemas.microsoft.com/office/drawing/2010/main" val="0"/>
              </a:ext>
            </a:extLst>
          </a:blip>
          <a:srcRect/>
          <a:stretch>
            <a:fillRect/>
          </a:stretch>
        </p:blipFill>
        <p:spPr bwMode="auto">
          <a:xfrm>
            <a:off x="10844359" y="4283498"/>
            <a:ext cx="821441" cy="821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ểm tra dấu Tick Clip nghệ thuật - xanh dấu tick png tải về - Miễn phí  trong suốt Cò png Tải về.">
            <a:extLst>
              <a:ext uri="{FF2B5EF4-FFF2-40B4-BE49-F238E27FC236}">
                <a16:creationId xmlns:a16="http://schemas.microsoft.com/office/drawing/2014/main" id="{6F499158-C329-1D27-B6C9-2D7C1A5E313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00" b="96556" l="1889" r="96000">
                        <a14:foregroundMark x1="35667" y1="38444" x2="41333" y2="55222"/>
                        <a14:foregroundMark x1="57000" y1="20333" x2="29556" y2="64444"/>
                        <a14:foregroundMark x1="5333" y1="36778" x2="29556" y2="61778"/>
                        <a14:foregroundMark x1="29556" y1="61778" x2="47444" y2="64556"/>
                        <a14:foregroundMark x1="23222" y1="21111" x2="71000" y2="48556"/>
                        <a14:foregroundMark x1="37444" y1="5111" x2="73667" y2="36111"/>
                        <a14:foregroundMark x1="78111" y1="13222" x2="89333" y2="37556"/>
                        <a14:foregroundMark x1="88889" y1="31111" x2="89333" y2="51556"/>
                        <a14:foregroundMark x1="89333" y1="51556" x2="83222" y2="63000"/>
                        <a14:foregroundMark x1="83222" y1="63000" x2="80778" y2="63778"/>
                        <a14:foregroundMark x1="90889" y1="28667" x2="96111" y2="47889"/>
                        <a14:foregroundMark x1="96111" y1="47889" x2="95444" y2="49778"/>
                        <a14:foregroundMark x1="68778" y1="36778" x2="40556" y2="81667"/>
                        <a14:foregroundMark x1="79778" y1="31889" x2="38333" y2="57667"/>
                        <a14:foregroundMark x1="8222" y1="49556" x2="46222" y2="84778"/>
                        <a14:foregroundMark x1="18222" y1="63000" x2="30333" y2="75000"/>
                        <a14:foregroundMark x1="34444" y1="77444" x2="41333" y2="88222"/>
                        <a14:foregroundMark x1="37111" y1="94667" x2="48444" y2="96111"/>
                        <a14:foregroundMark x1="43333" y1="4222" x2="52889" y2="4444"/>
                        <a14:foregroundMark x1="30778" y1="8333" x2="12778" y2="23111"/>
                        <a14:foregroundMark x1="12778" y1="23111" x2="2000" y2="48444"/>
                        <a14:foregroundMark x1="2000" y1="48444" x2="1889" y2="51222"/>
                        <a14:foregroundMark x1="97667" y1="51444" x2="90222" y2="74667"/>
                        <a14:foregroundMark x1="90222" y1="74667" x2="74222" y2="87000"/>
                        <a14:foregroundMark x1="74222" y1="87000" x2="49667" y2="96556"/>
                      </a14:backgroundRemoval>
                    </a14:imgEffect>
                  </a14:imgLayer>
                </a14:imgProps>
              </a:ext>
              <a:ext uri="{28A0092B-C50C-407E-A947-70E740481C1C}">
                <a14:useLocalDpi xmlns:a14="http://schemas.microsoft.com/office/drawing/2010/main" val="0"/>
              </a:ext>
            </a:extLst>
          </a:blip>
          <a:srcRect/>
          <a:stretch>
            <a:fillRect/>
          </a:stretch>
        </p:blipFill>
        <p:spPr bwMode="auto">
          <a:xfrm>
            <a:off x="10937279" y="2403552"/>
            <a:ext cx="821441" cy="821441"/>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Left 11">
            <a:hlinkClick r:id="rId11" action="ppaction://hlinksldjump"/>
            <a:extLst>
              <a:ext uri="{FF2B5EF4-FFF2-40B4-BE49-F238E27FC236}">
                <a16:creationId xmlns:a16="http://schemas.microsoft.com/office/drawing/2014/main" id="{40918003-8C76-ED25-CBBE-9B6206B95C50}"/>
              </a:ext>
            </a:extLst>
          </p:cNvPr>
          <p:cNvSpPr/>
          <p:nvPr/>
        </p:nvSpPr>
        <p:spPr>
          <a:xfrm>
            <a:off x="10452586" y="5871255"/>
            <a:ext cx="1501462" cy="821441"/>
          </a:xfrm>
          <a:prstGeom prst="leftArrow">
            <a:avLst>
              <a:gd name="adj1" fmla="val 50000"/>
              <a:gd name="adj2" fmla="val 46024"/>
            </a:avLst>
          </a:prstGeom>
          <a:solidFill>
            <a:srgbClr val="FFFF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QUAY </a:t>
            </a:r>
            <a:r>
              <a:rPr lang="en-US" sz="2000" b="1" dirty="0" err="1">
                <a:solidFill>
                  <a:schemeClr val="tx1"/>
                </a:solidFill>
              </a:rPr>
              <a:t>LẠI</a:t>
            </a:r>
            <a:endParaRPr lang="vi-VN" sz="2000" b="1" dirty="0">
              <a:solidFill>
                <a:schemeClr val="tx1"/>
              </a:solidFill>
            </a:endParaRPr>
          </a:p>
        </p:txBody>
      </p:sp>
    </p:spTree>
    <p:extLst>
      <p:ext uri="{BB962C8B-B14F-4D97-AF65-F5344CB8AC3E}">
        <p14:creationId xmlns:p14="http://schemas.microsoft.com/office/powerpoint/2010/main" val="124029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7" grpId="0" animBg="1"/>
      <p:bldP spid="9" grpId="0" animBg="1"/>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B96B7951-C2D2-8AFE-7635-B521E6DB2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 y="0"/>
            <a:ext cx="12191138" cy="6858000"/>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C47AF51-FFE9-10EA-43A8-D6A0D0FF6F4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07" b="84000" l="16181" r="84724">
                        <a14:foregroundMark x1="42613" y1="67919" x2="42613" y2="67919"/>
                        <a14:foregroundMark x1="58157" y1="67475" x2="57487" y2="69697"/>
                        <a14:foregroundMark x1="47102" y1="6020" x2="47236" y2="7798"/>
                        <a14:foregroundMark x1="46700" y1="7798" x2="46566" y2="13818"/>
                        <a14:foregroundMark x1="60000" y1="13333" x2="58157" y2="19354"/>
                        <a14:foregroundMark x1="50117" y1="26343" x2="55645" y2="24283"/>
                        <a14:foregroundMark x1="43149" y1="8081" x2="44992" y2="14909"/>
                        <a14:foregroundMark x1="50251" y1="8404" x2="50251" y2="13010"/>
                        <a14:foregroundMark x1="57387" y1="11596" x2="55913" y2="16808"/>
                        <a14:foregroundMark x1="61441" y1="12848" x2="62379" y2="18586"/>
                        <a14:foregroundMark x1="55913" y1="13657" x2="55913" y2="13657"/>
                        <a14:foregroundMark x1="55276" y1="12687" x2="55276" y2="12687"/>
                        <a14:foregroundMark x1="43417" y1="23475" x2="56181" y2="27152"/>
                        <a14:foregroundMark x1="59732" y1="25091" x2="53434" y2="25697"/>
                        <a14:foregroundMark x1="42513" y1="69535" x2="42513" y2="69535"/>
                        <a14:foregroundMark x1="47772" y1="71919" x2="47772" y2="71919"/>
                        <a14:foregroundMark x1="39732" y1="73818" x2="39732" y2="73818"/>
                        <a14:foregroundMark x1="38827" y1="73010" x2="38827" y2="73010"/>
                        <a14:foregroundMark x1="17889" y1="71111" x2="17889" y2="71111"/>
                        <a14:foregroundMark x1="28677" y1="65091" x2="28677" y2="65091"/>
                        <a14:foregroundMark x1="31055" y1="62707" x2="31055" y2="62707"/>
                        <a14:foregroundMark x1="39732" y1="73818" x2="39732" y2="73818"/>
                        <a14:foregroundMark x1="60536" y1="6505" x2="61843" y2="7475"/>
                        <a14:foregroundMark x1="46700" y1="2707" x2="48275" y2="4283"/>
                        <a14:foregroundMark x1="35377" y1="75717" x2="33166" y2="76202"/>
                        <a14:foregroundMark x1="34606" y1="76364" x2="33166" y2="77131"/>
                        <a14:foregroundMark x1="22111" y1="72242" x2="22111" y2="72242"/>
                        <a14:foregroundMark x1="26968" y1="64606" x2="26968" y2="64606"/>
                        <a14:foregroundMark x1="29481" y1="64768" x2="29481" y2="64768"/>
                        <a14:foregroundMark x1="28945" y1="64121" x2="28945" y2="64121"/>
                        <a14:foregroundMark x1="27739" y1="64606" x2="27739" y2="64606"/>
                        <a14:foregroundMark x1="30519" y1="63798" x2="30519" y2="63798"/>
                        <a14:foregroundMark x1="25126" y1="52364" x2="25126" y2="52364"/>
                        <a14:foregroundMark x1="73970" y1="55717" x2="73970" y2="55717"/>
                        <a14:foregroundMark x1="83049" y1="69859" x2="83049" y2="69859"/>
                        <a14:foregroundMark x1="80402" y1="67475" x2="80402" y2="67475"/>
                        <a14:foregroundMark x1="81206" y1="67798" x2="81206" y2="67798"/>
                        <a14:foregroundMark x1="82647" y1="68566" x2="82647" y2="68566"/>
                        <a14:foregroundMark x1="82647" y1="68566" x2="82647" y2="69859"/>
                        <a14:foregroundMark x1="40134" y1="73818" x2="40134" y2="73818"/>
                        <a14:foregroundMark x1="18928" y1="71758" x2="18928" y2="71758"/>
                        <a14:foregroundMark x1="22345" y1="72242" x2="23685" y2="71434"/>
                        <a14:foregroundMark x1="22613" y1="71111" x2="22613" y2="71111"/>
                        <a14:foregroundMark x1="19866" y1="72081" x2="19866" y2="72081"/>
                        <a14:foregroundMark x1="83049" y1="68889" x2="83049" y2="68889"/>
                        <a14:foregroundMark x1="83317" y1="70626" x2="83317" y2="70626"/>
                        <a14:foregroundMark x1="81843" y1="72081" x2="81843" y2="72081"/>
                        <a14:foregroundMark x1="82111" y1="71919" x2="82111" y2="71919"/>
                        <a14:foregroundMark x1="25662" y1="65091" x2="25662" y2="65091"/>
                        <a14:backgroundMark x1="20905" y1="73333" x2="23685" y2="79677"/>
                        <a14:backgroundMark x1="23685" y1="79677" x2="23819" y2="79838"/>
                        <a14:backgroundMark x1="50117" y1="76202" x2="46064" y2="82061"/>
                        <a14:backgroundMark x1="78693" y1="71273" x2="78693" y2="71273"/>
                        <a14:backgroundMark x1="75812" y1="63354" x2="79631" y2="65091"/>
                        <a14:backgroundMark x1="22479" y1="70626" x2="22479" y2="70626"/>
                        <a14:backgroundMark x1="16047" y1="73172" x2="18291" y2="75071"/>
                        <a14:backgroundMark x1="21977" y1="70949" x2="21977" y2="70949"/>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615" r="6694" b="6666"/>
          <a:stretch/>
        </p:blipFill>
        <p:spPr>
          <a:xfrm>
            <a:off x="-76200" y="3841035"/>
            <a:ext cx="3648733" cy="3295630"/>
          </a:xfrm>
          <a:prstGeom prst="rect">
            <a:avLst/>
          </a:prstGeom>
        </p:spPr>
      </p:pic>
      <p:pic>
        <p:nvPicPr>
          <p:cNvPr id="9" name="Picture 8" descr="A picture containing calendar&#10;&#10;Description automatically generated">
            <a:extLst>
              <a:ext uri="{FF2B5EF4-FFF2-40B4-BE49-F238E27FC236}">
                <a16:creationId xmlns:a16="http://schemas.microsoft.com/office/drawing/2014/main" id="{B7FFAAFF-CAB7-D827-42CF-86DB13C9FDE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2647" b="81502" l="50697" r="88622">
                        <a14:foregroundMark x1="52425" y1="55740" x2="52425" y2="55740"/>
                        <a14:foregroundMark x1="66047" y1="67704" x2="67098" y2="73080"/>
                        <a14:foregroundMark x1="76395" y1="68715" x2="76597" y2="72676"/>
                        <a14:foregroundMark x1="64430" y1="68513" x2="64430" y2="72029"/>
                        <a14:foregroundMark x1="75141" y1="68715" x2="74939" y2="74091"/>
                        <a14:foregroundMark x1="50768" y1="55740" x2="50768" y2="55740"/>
                        <a14:foregroundMark x1="87348" y1="56750" x2="87348" y2="56750"/>
                        <a14:foregroundMark x1="86297" y1="54891" x2="86297" y2="54891"/>
                        <a14:foregroundMark x1="86095" y1="56952" x2="86095" y2="58812"/>
                        <a14:foregroundMark x1="75788" y1="59458" x2="79062" y2="59458"/>
                        <a14:foregroundMark x1="57195" y1="58407" x2="63581" y2="61924"/>
                        <a14:foregroundMark x1="77648" y1="47049" x2="81770" y2="49313"/>
                        <a14:foregroundMark x1="85044" y1="53234" x2="87551" y2="57357"/>
                        <a14:foregroundMark x1="73686" y1="66855" x2="74939" y2="71019"/>
                        <a14:foregroundMark x1="75344" y1="77203" x2="63581" y2="76152"/>
                        <a14:foregroundMark x1="77405" y1="66653" x2="74131" y2="78213"/>
                        <a14:foregroundMark x1="74131" y1="78213" x2="73929" y2="78456"/>
                        <a14:foregroundMark x1="57801" y1="76354" x2="58588" y2="76721"/>
                        <a14:foregroundMark x1="87348" y1="54891" x2="87551" y2="58003"/>
                        <a14:foregroundMark x1="86500" y1="52223" x2="86500" y2="52223"/>
                        <a14:foregroundMark x1="85489" y1="52021" x2="87753" y2="59863"/>
                        <a14:foregroundMark x1="51213" y1="77809" x2="51213" y2="77809"/>
                        <a14:foregroundMark x1="84438" y1="76354" x2="84438" y2="76354"/>
                        <a14:foregroundMark x1="86500" y1="78658" x2="86500" y2="78658"/>
                        <a14:foregroundMark x1="65643" y1="67906" x2="63379" y2="69159"/>
                        <a14:foregroundMark x1="87551" y1="77203" x2="87551" y2="77203"/>
                        <a14:foregroundMark x1="73201" y1="78779" x2="73201" y2="78779"/>
                        <a14:foregroundMark x1="70089" y1="78375" x2="74414" y2="78173"/>
                        <a14:foregroundMark x1="58731" y1="76112" x2="60590" y2="77122"/>
                        <a14:foregroundMark x1="57478" y1="75909" x2="59782" y2="76920"/>
                        <a14:foregroundMark x1="58327" y1="74859" x2="60552" y2="77286"/>
                        <a14:foregroundMark x1="79334" y1="46594" x2="81424" y2="48142"/>
                        <a14:foregroundMark x1="88622" y1="56656" x2="88622" y2="57198"/>
                        <a14:backgroundMark x1="53759" y1="75061" x2="60994" y2="83306"/>
                        <a14:backgroundMark x1="86823" y1="77122" x2="75950" y2="81730"/>
                        <a14:backgroundMark x1="75950" y1="81730" x2="66977" y2="81487"/>
                        <a14:backgroundMark x1="56871" y1="78577" x2="64107" y2="79830"/>
                        <a14:backgroundMark x1="74212" y1="80639" x2="66977" y2="80437"/>
                        <a14:backgroundMark x1="69849" y1="78763" x2="61049" y2="77728"/>
                        <a14:backgroundMark x1="80639" y1="80032" x2="72741" y2="79103"/>
                        <a14:backgroundMark x1="58151" y1="76734" x2="62854" y2="81690"/>
                        <a14:backgroundMark x1="62045" y1="79628" x2="55861" y2="78375"/>
                        <a14:backgroundMark x1="62247" y1="78779" x2="63056" y2="78779"/>
                        <a14:backgroundMark x1="64107" y1="79628" x2="59337" y2="78577"/>
                        <a14:backgroundMark x1="66977" y1="81487" x2="63056" y2="79628"/>
                        <a14:backgroundMark x1="68027" y1="80639" x2="65562" y2="79628"/>
                        <a14:backgroundMark x1="54406" y1="76516" x2="53759" y2="78981"/>
                        <a14:backgroundMark x1="52344" y1="77324" x2="53355" y2="79184"/>
                        <a14:backgroundMark x1="66774" y1="80639" x2="59984" y2="77769"/>
                      </a14:backgroundRemoval>
                    </a14:imgEffect>
                  </a14:imgLayer>
                </a14:imgProps>
              </a:ext>
              <a:ext uri="{28A0092B-C50C-407E-A947-70E740481C1C}">
                <a14:useLocalDpi xmlns:a14="http://schemas.microsoft.com/office/drawing/2010/main" val="0"/>
              </a:ext>
            </a:extLst>
          </a:blip>
          <a:srcRect l="49132" t="38101" r="8535" b="15332"/>
          <a:stretch/>
        </p:blipFill>
        <p:spPr>
          <a:xfrm>
            <a:off x="8975953" y="3805723"/>
            <a:ext cx="2996030" cy="3295630"/>
          </a:xfrm>
          <a:prstGeom prst="rect">
            <a:avLst/>
          </a:prstGeom>
        </p:spPr>
      </p:pic>
      <p:grpSp>
        <p:nvGrpSpPr>
          <p:cNvPr id="7" name="Group 6">
            <a:extLst>
              <a:ext uri="{FF2B5EF4-FFF2-40B4-BE49-F238E27FC236}">
                <a16:creationId xmlns:a16="http://schemas.microsoft.com/office/drawing/2014/main" id="{03A21AA7-A590-3FA3-EE92-57DB37129A88}"/>
              </a:ext>
            </a:extLst>
          </p:cNvPr>
          <p:cNvGrpSpPr/>
          <p:nvPr/>
        </p:nvGrpSpPr>
        <p:grpSpPr>
          <a:xfrm>
            <a:off x="1607559" y="875686"/>
            <a:ext cx="8976881" cy="1981200"/>
            <a:chOff x="1573849" y="972374"/>
            <a:chExt cx="8976881" cy="1981200"/>
          </a:xfrm>
        </p:grpSpPr>
        <p:sp>
          <p:nvSpPr>
            <p:cNvPr id="6" name="Speech Bubble: Rectangle with Corners Rounded 5">
              <a:extLst>
                <a:ext uri="{FF2B5EF4-FFF2-40B4-BE49-F238E27FC236}">
                  <a16:creationId xmlns:a16="http://schemas.microsoft.com/office/drawing/2014/main" id="{62F247E1-1C5B-29C7-44C6-83FE82FD9BAB}"/>
                </a:ext>
              </a:extLst>
            </p:cNvPr>
            <p:cNvSpPr/>
            <p:nvPr/>
          </p:nvSpPr>
          <p:spPr>
            <a:xfrm>
              <a:off x="1573849" y="972374"/>
              <a:ext cx="8939893" cy="1981200"/>
            </a:xfrm>
            <a:prstGeom prst="wedgeRoundRectCallout">
              <a:avLst>
                <a:gd name="adj1" fmla="val -39484"/>
                <a:gd name="adj2" fmla="val 91373"/>
                <a:gd name="adj3" fmla="val 16667"/>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E72B673B-4F44-7256-C62A-E0F2AD529813}"/>
                </a:ext>
              </a:extLst>
            </p:cNvPr>
            <p:cNvSpPr txBox="1"/>
            <p:nvPr/>
          </p:nvSpPr>
          <p:spPr>
            <a:xfrm>
              <a:off x="1578180" y="1215727"/>
              <a:ext cx="8972550" cy="1569660"/>
            </a:xfrm>
            <a:prstGeom prst="rect">
              <a:avLst/>
            </a:prstGeom>
            <a:noFill/>
          </p:spPr>
          <p:txBody>
            <a:bodyPr wrap="square" rtlCol="0">
              <a:spAutoFit/>
            </a:bodyPr>
            <a:lstStyle/>
            <a:p>
              <a:pPr algn="ctr"/>
              <a:r>
                <a:rPr lang="en-US" sz="4800" b="1" dirty="0" err="1">
                  <a:solidFill>
                    <a:srgbClr val="00B050"/>
                  </a:solidFill>
                </a:rPr>
                <a:t>Mình</a:t>
              </a:r>
              <a:r>
                <a:rPr lang="en-US" sz="4800" b="1" dirty="0">
                  <a:solidFill>
                    <a:srgbClr val="00B050"/>
                  </a:solidFill>
                </a:rPr>
                <a:t> </a:t>
              </a:r>
              <a:r>
                <a:rPr lang="en-US" sz="4800" b="1" dirty="0" err="1">
                  <a:solidFill>
                    <a:srgbClr val="00B050"/>
                  </a:solidFill>
                </a:rPr>
                <a:t>đã</a:t>
              </a:r>
              <a:r>
                <a:rPr lang="en-US" sz="4800" b="1" dirty="0">
                  <a:solidFill>
                    <a:srgbClr val="00B050"/>
                  </a:solidFill>
                </a:rPr>
                <a:t> </a:t>
              </a:r>
              <a:r>
                <a:rPr lang="en-US" sz="4800" b="1" dirty="0" err="1">
                  <a:solidFill>
                    <a:srgbClr val="00B050"/>
                  </a:solidFill>
                </a:rPr>
                <a:t>về</a:t>
              </a:r>
              <a:r>
                <a:rPr lang="en-US" sz="4800" b="1" dirty="0">
                  <a:solidFill>
                    <a:srgbClr val="00B050"/>
                  </a:solidFill>
                </a:rPr>
                <a:t> </a:t>
              </a:r>
              <a:r>
                <a:rPr lang="en-US" sz="4800" b="1" dirty="0" err="1">
                  <a:solidFill>
                    <a:srgbClr val="00B050"/>
                  </a:solidFill>
                </a:rPr>
                <a:t>được</a:t>
              </a:r>
              <a:r>
                <a:rPr lang="en-US" sz="4800" b="1" dirty="0">
                  <a:solidFill>
                    <a:srgbClr val="00B050"/>
                  </a:solidFill>
                </a:rPr>
                <a:t> </a:t>
              </a:r>
              <a:r>
                <a:rPr lang="en-US" sz="4800" b="1" dirty="0" err="1">
                  <a:solidFill>
                    <a:srgbClr val="00B050"/>
                  </a:solidFill>
                </a:rPr>
                <a:t>nhà</a:t>
              </a:r>
              <a:r>
                <a:rPr lang="en-US" sz="4800" b="1" dirty="0">
                  <a:solidFill>
                    <a:srgbClr val="00B050"/>
                  </a:solidFill>
                </a:rPr>
                <a:t> </a:t>
              </a:r>
              <a:r>
                <a:rPr lang="en-US" sz="4800" b="1" dirty="0" err="1">
                  <a:solidFill>
                    <a:srgbClr val="00B050"/>
                  </a:solidFill>
                </a:rPr>
                <a:t>rồi</a:t>
              </a:r>
              <a:r>
                <a:rPr lang="en-US" sz="4800" b="1" dirty="0">
                  <a:solidFill>
                    <a:srgbClr val="00B050"/>
                  </a:solidFill>
                </a:rPr>
                <a:t>. </a:t>
              </a:r>
              <a:r>
                <a:rPr lang="en-US" sz="4800" b="1" dirty="0" err="1">
                  <a:solidFill>
                    <a:srgbClr val="00B050"/>
                  </a:solidFill>
                </a:rPr>
                <a:t>Cảm</a:t>
              </a:r>
              <a:r>
                <a:rPr lang="en-US" sz="4800" b="1" dirty="0">
                  <a:solidFill>
                    <a:srgbClr val="00B050"/>
                  </a:solidFill>
                </a:rPr>
                <a:t> </a:t>
              </a:r>
              <a:r>
                <a:rPr lang="en-US" sz="4800" b="1" dirty="0" err="1">
                  <a:solidFill>
                    <a:srgbClr val="00B050"/>
                  </a:solidFill>
                </a:rPr>
                <a:t>ơn</a:t>
              </a:r>
              <a:r>
                <a:rPr lang="en-US" sz="4800" b="1" dirty="0">
                  <a:solidFill>
                    <a:srgbClr val="00B050"/>
                  </a:solidFill>
                </a:rPr>
                <a:t> </a:t>
              </a:r>
              <a:r>
                <a:rPr lang="en-US" sz="4800" b="1" dirty="0" err="1">
                  <a:solidFill>
                    <a:srgbClr val="00B050"/>
                  </a:solidFill>
                </a:rPr>
                <a:t>các</a:t>
              </a:r>
              <a:r>
                <a:rPr lang="en-US" sz="4800" b="1" dirty="0">
                  <a:solidFill>
                    <a:srgbClr val="00B050"/>
                  </a:solidFill>
                </a:rPr>
                <a:t> </a:t>
              </a:r>
              <a:r>
                <a:rPr lang="en-US" sz="4800" b="1" dirty="0" err="1">
                  <a:solidFill>
                    <a:srgbClr val="00B050"/>
                  </a:solidFill>
                </a:rPr>
                <a:t>bạn</a:t>
              </a:r>
              <a:r>
                <a:rPr lang="en-US" sz="4800" b="1" dirty="0">
                  <a:solidFill>
                    <a:srgbClr val="00B050"/>
                  </a:solidFill>
                </a:rPr>
                <a:t> </a:t>
              </a:r>
              <a:r>
                <a:rPr lang="en-US" sz="4800" b="1" dirty="0" err="1">
                  <a:solidFill>
                    <a:srgbClr val="00B050"/>
                  </a:solidFill>
                </a:rPr>
                <a:t>nhé</a:t>
              </a:r>
              <a:r>
                <a:rPr lang="en-US" sz="4800" b="1" dirty="0">
                  <a:solidFill>
                    <a:srgbClr val="00B050"/>
                  </a:solidFill>
                </a:rPr>
                <a:t>!</a:t>
              </a:r>
              <a:endParaRPr lang="vi-VN" sz="4800" b="1" dirty="0">
                <a:solidFill>
                  <a:srgbClr val="00B050"/>
                </a:solidFill>
              </a:endParaRPr>
            </a:p>
          </p:txBody>
        </p:sp>
      </p:grpSp>
    </p:spTree>
    <p:extLst>
      <p:ext uri="{BB962C8B-B14F-4D97-AF65-F5344CB8AC3E}">
        <p14:creationId xmlns:p14="http://schemas.microsoft.com/office/powerpoint/2010/main" val="53829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10" presetClass="entr" presetSubtype="0" fill="hold" nodeType="withEffect">
                                  <p:stCondLst>
                                    <p:cond delay="8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par>
                                <p:cTn id="11" presetID="32" presetClass="emph" presetSubtype="0" fill="hold" nodeType="withEffect">
                                  <p:stCondLst>
                                    <p:cond delay="110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5A78850E-E841-40C9-8F4D-9051FCDF8429}"/>
              </a:ext>
            </a:extLst>
          </p:cNvPr>
          <p:cNvSpPr/>
          <p:nvPr/>
        </p:nvSpPr>
        <p:spPr>
          <a:xfrm>
            <a:off x="-457200" y="381000"/>
            <a:ext cx="9144000" cy="5105400"/>
          </a:xfrm>
          <a:custGeom>
            <a:avLst/>
            <a:gdLst>
              <a:gd name="connsiteX0" fmla="*/ 0 w 9144000"/>
              <a:gd name="connsiteY0" fmla="*/ 850917 h 5105400"/>
              <a:gd name="connsiteX1" fmla="*/ 850917 w 9144000"/>
              <a:gd name="connsiteY1" fmla="*/ 0 h 5105400"/>
              <a:gd name="connsiteX2" fmla="*/ 1572235 w 9144000"/>
              <a:gd name="connsiteY2" fmla="*/ 0 h 5105400"/>
              <a:gd name="connsiteX3" fmla="*/ 2144709 w 9144000"/>
              <a:gd name="connsiteY3" fmla="*/ 0 h 5105400"/>
              <a:gd name="connsiteX4" fmla="*/ 2866027 w 9144000"/>
              <a:gd name="connsiteY4" fmla="*/ 0 h 5105400"/>
              <a:gd name="connsiteX5" fmla="*/ 3364079 w 9144000"/>
              <a:gd name="connsiteY5" fmla="*/ 0 h 5105400"/>
              <a:gd name="connsiteX6" fmla="*/ 3713289 w 9144000"/>
              <a:gd name="connsiteY6" fmla="*/ 0 h 5105400"/>
              <a:gd name="connsiteX7" fmla="*/ 4285763 w 9144000"/>
              <a:gd name="connsiteY7" fmla="*/ 0 h 5105400"/>
              <a:gd name="connsiteX8" fmla="*/ 4858237 w 9144000"/>
              <a:gd name="connsiteY8" fmla="*/ 0 h 5105400"/>
              <a:gd name="connsiteX9" fmla="*/ 5505133 w 9144000"/>
              <a:gd name="connsiteY9" fmla="*/ 0 h 5105400"/>
              <a:gd name="connsiteX10" fmla="*/ 5854342 w 9144000"/>
              <a:gd name="connsiteY10" fmla="*/ 0 h 5105400"/>
              <a:gd name="connsiteX11" fmla="*/ 6203552 w 9144000"/>
              <a:gd name="connsiteY11" fmla="*/ 0 h 5105400"/>
              <a:gd name="connsiteX12" fmla="*/ 6627183 w 9144000"/>
              <a:gd name="connsiteY12" fmla="*/ 0 h 5105400"/>
              <a:gd name="connsiteX13" fmla="*/ 6976392 w 9144000"/>
              <a:gd name="connsiteY13" fmla="*/ 0 h 5105400"/>
              <a:gd name="connsiteX14" fmla="*/ 7400023 w 9144000"/>
              <a:gd name="connsiteY14" fmla="*/ 0 h 5105400"/>
              <a:gd name="connsiteX15" fmla="*/ 8293083 w 9144000"/>
              <a:gd name="connsiteY15" fmla="*/ 0 h 5105400"/>
              <a:gd name="connsiteX16" fmla="*/ 9144000 w 9144000"/>
              <a:gd name="connsiteY16" fmla="*/ 850917 h 5105400"/>
              <a:gd name="connsiteX17" fmla="*/ 9144000 w 9144000"/>
              <a:gd name="connsiteY17" fmla="*/ 1316071 h 5105400"/>
              <a:gd name="connsiteX18" fmla="*/ 9144000 w 9144000"/>
              <a:gd name="connsiteY18" fmla="*/ 1917368 h 5105400"/>
              <a:gd name="connsiteX19" fmla="*/ 9144000 w 9144000"/>
              <a:gd name="connsiteY19" fmla="*/ 2450593 h 5105400"/>
              <a:gd name="connsiteX20" fmla="*/ 9144000 w 9144000"/>
              <a:gd name="connsiteY20" fmla="*/ 2949783 h 5105400"/>
              <a:gd name="connsiteX21" fmla="*/ 9144000 w 9144000"/>
              <a:gd name="connsiteY21" fmla="*/ 3483008 h 5105400"/>
              <a:gd name="connsiteX22" fmla="*/ 9144000 w 9144000"/>
              <a:gd name="connsiteY22" fmla="*/ 4254483 h 5105400"/>
              <a:gd name="connsiteX23" fmla="*/ 8293083 w 9144000"/>
              <a:gd name="connsiteY23" fmla="*/ 5105400 h 5105400"/>
              <a:gd name="connsiteX24" fmla="*/ 7795030 w 9144000"/>
              <a:gd name="connsiteY24" fmla="*/ 5105400 h 5105400"/>
              <a:gd name="connsiteX25" fmla="*/ 7371399 w 9144000"/>
              <a:gd name="connsiteY25" fmla="*/ 5105400 h 5105400"/>
              <a:gd name="connsiteX26" fmla="*/ 6798925 w 9144000"/>
              <a:gd name="connsiteY26" fmla="*/ 5105400 h 5105400"/>
              <a:gd name="connsiteX27" fmla="*/ 6300872 w 9144000"/>
              <a:gd name="connsiteY27" fmla="*/ 5105400 h 5105400"/>
              <a:gd name="connsiteX28" fmla="*/ 5653976 w 9144000"/>
              <a:gd name="connsiteY28" fmla="*/ 5105400 h 5105400"/>
              <a:gd name="connsiteX29" fmla="*/ 4932659 w 9144000"/>
              <a:gd name="connsiteY29" fmla="*/ 5105400 h 5105400"/>
              <a:gd name="connsiteX30" fmla="*/ 4211341 w 9144000"/>
              <a:gd name="connsiteY30" fmla="*/ 5105400 h 5105400"/>
              <a:gd name="connsiteX31" fmla="*/ 3564445 w 9144000"/>
              <a:gd name="connsiteY31" fmla="*/ 5105400 h 5105400"/>
              <a:gd name="connsiteX32" fmla="*/ 3066393 w 9144000"/>
              <a:gd name="connsiteY32" fmla="*/ 5105400 h 5105400"/>
              <a:gd name="connsiteX33" fmla="*/ 2419497 w 9144000"/>
              <a:gd name="connsiteY33" fmla="*/ 5105400 h 5105400"/>
              <a:gd name="connsiteX34" fmla="*/ 2070287 w 9144000"/>
              <a:gd name="connsiteY34" fmla="*/ 5105400 h 5105400"/>
              <a:gd name="connsiteX35" fmla="*/ 1572235 w 9144000"/>
              <a:gd name="connsiteY35" fmla="*/ 5105400 h 5105400"/>
              <a:gd name="connsiteX36" fmla="*/ 850917 w 9144000"/>
              <a:gd name="connsiteY36" fmla="*/ 5105400 h 5105400"/>
              <a:gd name="connsiteX37" fmla="*/ 0 w 9144000"/>
              <a:gd name="connsiteY37" fmla="*/ 4254483 h 5105400"/>
              <a:gd name="connsiteX38" fmla="*/ 0 w 9144000"/>
              <a:gd name="connsiteY38" fmla="*/ 3653186 h 5105400"/>
              <a:gd name="connsiteX39" fmla="*/ 0 w 9144000"/>
              <a:gd name="connsiteY39" fmla="*/ 3188032 h 5105400"/>
              <a:gd name="connsiteX40" fmla="*/ 0 w 9144000"/>
              <a:gd name="connsiteY40" fmla="*/ 2586736 h 5105400"/>
              <a:gd name="connsiteX41" fmla="*/ 0 w 9144000"/>
              <a:gd name="connsiteY41" fmla="*/ 2121582 h 5105400"/>
              <a:gd name="connsiteX42" fmla="*/ 0 w 9144000"/>
              <a:gd name="connsiteY42" fmla="*/ 1520285 h 5105400"/>
              <a:gd name="connsiteX43" fmla="*/ 0 w 9144000"/>
              <a:gd name="connsiteY43" fmla="*/ 85091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5105400" fill="none" extrusionOk="0">
                <a:moveTo>
                  <a:pt x="0" y="850917"/>
                </a:moveTo>
                <a:cubicBezTo>
                  <a:pt x="123420" y="430376"/>
                  <a:pt x="345695" y="-10485"/>
                  <a:pt x="850917" y="0"/>
                </a:cubicBezTo>
                <a:cubicBezTo>
                  <a:pt x="1157001" y="-80572"/>
                  <a:pt x="1426463" y="31246"/>
                  <a:pt x="1572235" y="0"/>
                </a:cubicBezTo>
                <a:cubicBezTo>
                  <a:pt x="1718007" y="-31246"/>
                  <a:pt x="2007646" y="6416"/>
                  <a:pt x="2144709" y="0"/>
                </a:cubicBezTo>
                <a:cubicBezTo>
                  <a:pt x="2281772" y="-6416"/>
                  <a:pt x="2528878" y="41683"/>
                  <a:pt x="2866027" y="0"/>
                </a:cubicBezTo>
                <a:cubicBezTo>
                  <a:pt x="3203176" y="-41683"/>
                  <a:pt x="3247229" y="45379"/>
                  <a:pt x="3364079" y="0"/>
                </a:cubicBezTo>
                <a:cubicBezTo>
                  <a:pt x="3480929" y="-45379"/>
                  <a:pt x="3640247" y="595"/>
                  <a:pt x="3713289" y="0"/>
                </a:cubicBezTo>
                <a:cubicBezTo>
                  <a:pt x="3786331" y="-595"/>
                  <a:pt x="4016701" y="15711"/>
                  <a:pt x="4285763" y="0"/>
                </a:cubicBezTo>
                <a:cubicBezTo>
                  <a:pt x="4554825" y="-15711"/>
                  <a:pt x="4704172" y="68464"/>
                  <a:pt x="4858237" y="0"/>
                </a:cubicBezTo>
                <a:cubicBezTo>
                  <a:pt x="5012302" y="-68464"/>
                  <a:pt x="5373680" y="35458"/>
                  <a:pt x="5505133" y="0"/>
                </a:cubicBezTo>
                <a:cubicBezTo>
                  <a:pt x="5636586" y="-35458"/>
                  <a:pt x="5744071" y="27341"/>
                  <a:pt x="5854342" y="0"/>
                </a:cubicBezTo>
                <a:cubicBezTo>
                  <a:pt x="5964613" y="-27341"/>
                  <a:pt x="6115483" y="21913"/>
                  <a:pt x="6203552" y="0"/>
                </a:cubicBezTo>
                <a:cubicBezTo>
                  <a:pt x="6291621" y="-21913"/>
                  <a:pt x="6514266" y="15605"/>
                  <a:pt x="6627183" y="0"/>
                </a:cubicBezTo>
                <a:cubicBezTo>
                  <a:pt x="6740100" y="-15605"/>
                  <a:pt x="6848812" y="13615"/>
                  <a:pt x="6976392" y="0"/>
                </a:cubicBezTo>
                <a:cubicBezTo>
                  <a:pt x="7103972" y="-13615"/>
                  <a:pt x="7306084" y="8058"/>
                  <a:pt x="7400023" y="0"/>
                </a:cubicBezTo>
                <a:cubicBezTo>
                  <a:pt x="7493962" y="-8058"/>
                  <a:pt x="8060463" y="13974"/>
                  <a:pt x="8293083" y="0"/>
                </a:cubicBezTo>
                <a:cubicBezTo>
                  <a:pt x="8795915" y="116174"/>
                  <a:pt x="9082989" y="337974"/>
                  <a:pt x="9144000" y="850917"/>
                </a:cubicBezTo>
                <a:cubicBezTo>
                  <a:pt x="9156233" y="1044918"/>
                  <a:pt x="9107921" y="1126371"/>
                  <a:pt x="9144000" y="1316071"/>
                </a:cubicBezTo>
                <a:cubicBezTo>
                  <a:pt x="9180079" y="1505771"/>
                  <a:pt x="9131077" y="1742580"/>
                  <a:pt x="9144000" y="1917368"/>
                </a:cubicBezTo>
                <a:cubicBezTo>
                  <a:pt x="9156923" y="2092156"/>
                  <a:pt x="9097538" y="2320988"/>
                  <a:pt x="9144000" y="2450593"/>
                </a:cubicBezTo>
                <a:cubicBezTo>
                  <a:pt x="9190462" y="2580198"/>
                  <a:pt x="9140854" y="2822228"/>
                  <a:pt x="9144000" y="2949783"/>
                </a:cubicBezTo>
                <a:cubicBezTo>
                  <a:pt x="9147146" y="3077338"/>
                  <a:pt x="9122005" y="3241932"/>
                  <a:pt x="9144000" y="3483008"/>
                </a:cubicBezTo>
                <a:cubicBezTo>
                  <a:pt x="9165995" y="3724085"/>
                  <a:pt x="9070513" y="4018019"/>
                  <a:pt x="9144000" y="4254483"/>
                </a:cubicBezTo>
                <a:cubicBezTo>
                  <a:pt x="9090314" y="4763810"/>
                  <a:pt x="8743586" y="5115085"/>
                  <a:pt x="8293083" y="5105400"/>
                </a:cubicBezTo>
                <a:cubicBezTo>
                  <a:pt x="8097662" y="5115498"/>
                  <a:pt x="7943199" y="5075632"/>
                  <a:pt x="7795030" y="5105400"/>
                </a:cubicBezTo>
                <a:cubicBezTo>
                  <a:pt x="7646861" y="5135168"/>
                  <a:pt x="7520208" y="5074738"/>
                  <a:pt x="7371399" y="5105400"/>
                </a:cubicBezTo>
                <a:cubicBezTo>
                  <a:pt x="7222590" y="5136062"/>
                  <a:pt x="7044700" y="5074197"/>
                  <a:pt x="6798925" y="5105400"/>
                </a:cubicBezTo>
                <a:cubicBezTo>
                  <a:pt x="6553150" y="5136603"/>
                  <a:pt x="6457627" y="5073799"/>
                  <a:pt x="6300872" y="5105400"/>
                </a:cubicBezTo>
                <a:cubicBezTo>
                  <a:pt x="6144117" y="5137001"/>
                  <a:pt x="5947464" y="5082823"/>
                  <a:pt x="5653976" y="5105400"/>
                </a:cubicBezTo>
                <a:cubicBezTo>
                  <a:pt x="5360488" y="5127977"/>
                  <a:pt x="5119275" y="5036156"/>
                  <a:pt x="4932659" y="5105400"/>
                </a:cubicBezTo>
                <a:cubicBezTo>
                  <a:pt x="4746043" y="5174644"/>
                  <a:pt x="4438124" y="5094272"/>
                  <a:pt x="4211341" y="5105400"/>
                </a:cubicBezTo>
                <a:cubicBezTo>
                  <a:pt x="3984558" y="5116528"/>
                  <a:pt x="3796903" y="5087447"/>
                  <a:pt x="3564445" y="5105400"/>
                </a:cubicBezTo>
                <a:cubicBezTo>
                  <a:pt x="3331987" y="5123353"/>
                  <a:pt x="3310540" y="5058362"/>
                  <a:pt x="3066393" y="5105400"/>
                </a:cubicBezTo>
                <a:cubicBezTo>
                  <a:pt x="2822246" y="5152438"/>
                  <a:pt x="2624907" y="5091480"/>
                  <a:pt x="2419497" y="5105400"/>
                </a:cubicBezTo>
                <a:cubicBezTo>
                  <a:pt x="2214087" y="5119320"/>
                  <a:pt x="2244766" y="5088677"/>
                  <a:pt x="2070287" y="5105400"/>
                </a:cubicBezTo>
                <a:cubicBezTo>
                  <a:pt x="1895808" y="5122123"/>
                  <a:pt x="1685660" y="5101291"/>
                  <a:pt x="1572235" y="5105400"/>
                </a:cubicBezTo>
                <a:cubicBezTo>
                  <a:pt x="1458810" y="5109509"/>
                  <a:pt x="1043927" y="5032257"/>
                  <a:pt x="850917" y="5105400"/>
                </a:cubicBezTo>
                <a:cubicBezTo>
                  <a:pt x="301850" y="5037499"/>
                  <a:pt x="-35591" y="4726950"/>
                  <a:pt x="0" y="4254483"/>
                </a:cubicBezTo>
                <a:cubicBezTo>
                  <a:pt x="-60503" y="4096199"/>
                  <a:pt x="52581" y="3945680"/>
                  <a:pt x="0" y="3653186"/>
                </a:cubicBezTo>
                <a:cubicBezTo>
                  <a:pt x="-52581" y="3360692"/>
                  <a:pt x="52499" y="3353996"/>
                  <a:pt x="0" y="3188032"/>
                </a:cubicBezTo>
                <a:cubicBezTo>
                  <a:pt x="-52499" y="3022068"/>
                  <a:pt x="56910" y="2830353"/>
                  <a:pt x="0" y="2586736"/>
                </a:cubicBezTo>
                <a:cubicBezTo>
                  <a:pt x="-56910" y="2343119"/>
                  <a:pt x="45033" y="2338092"/>
                  <a:pt x="0" y="2121582"/>
                </a:cubicBezTo>
                <a:cubicBezTo>
                  <a:pt x="-45033" y="1905072"/>
                  <a:pt x="42486" y="1653770"/>
                  <a:pt x="0" y="1520285"/>
                </a:cubicBezTo>
                <a:cubicBezTo>
                  <a:pt x="-42486" y="1386800"/>
                  <a:pt x="38529" y="1134311"/>
                  <a:pt x="0" y="850917"/>
                </a:cubicBezTo>
                <a:close/>
              </a:path>
              <a:path w="9144000" h="5105400" stroke="0" extrusionOk="0">
                <a:moveTo>
                  <a:pt x="0" y="850917"/>
                </a:moveTo>
                <a:cubicBezTo>
                  <a:pt x="123663" y="411878"/>
                  <a:pt x="452168" y="-52315"/>
                  <a:pt x="850917" y="0"/>
                </a:cubicBezTo>
                <a:cubicBezTo>
                  <a:pt x="1163337" y="-71059"/>
                  <a:pt x="1414929" y="4327"/>
                  <a:pt x="1572235" y="0"/>
                </a:cubicBezTo>
                <a:cubicBezTo>
                  <a:pt x="1729541" y="-4327"/>
                  <a:pt x="1825192" y="21742"/>
                  <a:pt x="1921444" y="0"/>
                </a:cubicBezTo>
                <a:cubicBezTo>
                  <a:pt x="2017696" y="-21742"/>
                  <a:pt x="2406616" y="30897"/>
                  <a:pt x="2642762" y="0"/>
                </a:cubicBezTo>
                <a:cubicBezTo>
                  <a:pt x="2878908" y="-30897"/>
                  <a:pt x="3095142" y="1382"/>
                  <a:pt x="3289658" y="0"/>
                </a:cubicBezTo>
                <a:cubicBezTo>
                  <a:pt x="3484174" y="-1382"/>
                  <a:pt x="3646785" y="23877"/>
                  <a:pt x="3936554" y="0"/>
                </a:cubicBezTo>
                <a:cubicBezTo>
                  <a:pt x="4226323" y="-23877"/>
                  <a:pt x="4287423" y="59995"/>
                  <a:pt x="4583449" y="0"/>
                </a:cubicBezTo>
                <a:cubicBezTo>
                  <a:pt x="4879475" y="-59995"/>
                  <a:pt x="5159690" y="75674"/>
                  <a:pt x="5304767" y="0"/>
                </a:cubicBezTo>
                <a:cubicBezTo>
                  <a:pt x="5449844" y="-75674"/>
                  <a:pt x="5760147" y="17298"/>
                  <a:pt x="5877241" y="0"/>
                </a:cubicBezTo>
                <a:cubicBezTo>
                  <a:pt x="5994335" y="-17298"/>
                  <a:pt x="6076199" y="33133"/>
                  <a:pt x="6226451" y="0"/>
                </a:cubicBezTo>
                <a:cubicBezTo>
                  <a:pt x="6376703" y="-33133"/>
                  <a:pt x="6572339" y="46176"/>
                  <a:pt x="6873347" y="0"/>
                </a:cubicBezTo>
                <a:cubicBezTo>
                  <a:pt x="7174355" y="-46176"/>
                  <a:pt x="7305659" y="57789"/>
                  <a:pt x="7594664" y="0"/>
                </a:cubicBezTo>
                <a:cubicBezTo>
                  <a:pt x="7883669" y="-57789"/>
                  <a:pt x="7954371" y="3101"/>
                  <a:pt x="8293083" y="0"/>
                </a:cubicBezTo>
                <a:cubicBezTo>
                  <a:pt x="8691152" y="-86538"/>
                  <a:pt x="9036372" y="391037"/>
                  <a:pt x="9144000" y="850917"/>
                </a:cubicBezTo>
                <a:cubicBezTo>
                  <a:pt x="9197054" y="1054065"/>
                  <a:pt x="9117207" y="1161630"/>
                  <a:pt x="9144000" y="1350107"/>
                </a:cubicBezTo>
                <a:cubicBezTo>
                  <a:pt x="9170793" y="1538584"/>
                  <a:pt x="9118012" y="1696889"/>
                  <a:pt x="9144000" y="1883332"/>
                </a:cubicBezTo>
                <a:cubicBezTo>
                  <a:pt x="9169988" y="2069775"/>
                  <a:pt x="9120470" y="2221172"/>
                  <a:pt x="9144000" y="2348486"/>
                </a:cubicBezTo>
                <a:cubicBezTo>
                  <a:pt x="9167530" y="2475800"/>
                  <a:pt x="9139738" y="2640352"/>
                  <a:pt x="9144000" y="2881711"/>
                </a:cubicBezTo>
                <a:cubicBezTo>
                  <a:pt x="9148262" y="3123071"/>
                  <a:pt x="9128790" y="3329814"/>
                  <a:pt x="9144000" y="3517044"/>
                </a:cubicBezTo>
                <a:cubicBezTo>
                  <a:pt x="9159210" y="3704274"/>
                  <a:pt x="9081682" y="3983491"/>
                  <a:pt x="9144000" y="4254483"/>
                </a:cubicBezTo>
                <a:cubicBezTo>
                  <a:pt x="9031477" y="4805540"/>
                  <a:pt x="8811520" y="5086847"/>
                  <a:pt x="8293083" y="5105400"/>
                </a:cubicBezTo>
                <a:cubicBezTo>
                  <a:pt x="7996015" y="5161520"/>
                  <a:pt x="7825260" y="5080292"/>
                  <a:pt x="7571765" y="5105400"/>
                </a:cubicBezTo>
                <a:cubicBezTo>
                  <a:pt x="7318270" y="5130508"/>
                  <a:pt x="7356646" y="5103429"/>
                  <a:pt x="7222556" y="5105400"/>
                </a:cubicBezTo>
                <a:cubicBezTo>
                  <a:pt x="7088466" y="5107371"/>
                  <a:pt x="7020443" y="5094960"/>
                  <a:pt x="6873347" y="5105400"/>
                </a:cubicBezTo>
                <a:cubicBezTo>
                  <a:pt x="6726251" y="5115840"/>
                  <a:pt x="6385709" y="5080850"/>
                  <a:pt x="6226451" y="5105400"/>
                </a:cubicBezTo>
                <a:cubicBezTo>
                  <a:pt x="6067193" y="5129950"/>
                  <a:pt x="6037753" y="5088119"/>
                  <a:pt x="5877241" y="5105400"/>
                </a:cubicBezTo>
                <a:cubicBezTo>
                  <a:pt x="5716729" y="5122681"/>
                  <a:pt x="5540859" y="5051691"/>
                  <a:pt x="5230345" y="5105400"/>
                </a:cubicBezTo>
                <a:cubicBezTo>
                  <a:pt x="4919831" y="5159109"/>
                  <a:pt x="4895589" y="5097643"/>
                  <a:pt x="4806714" y="5105400"/>
                </a:cubicBezTo>
                <a:cubicBezTo>
                  <a:pt x="4717839" y="5113157"/>
                  <a:pt x="4455135" y="5084724"/>
                  <a:pt x="4159818" y="5105400"/>
                </a:cubicBezTo>
                <a:cubicBezTo>
                  <a:pt x="3864501" y="5126076"/>
                  <a:pt x="3649235" y="5054972"/>
                  <a:pt x="3438501" y="5105400"/>
                </a:cubicBezTo>
                <a:cubicBezTo>
                  <a:pt x="3227767" y="5155828"/>
                  <a:pt x="2881777" y="5094794"/>
                  <a:pt x="2717183" y="5105400"/>
                </a:cubicBezTo>
                <a:cubicBezTo>
                  <a:pt x="2552589" y="5116006"/>
                  <a:pt x="2488798" y="5084146"/>
                  <a:pt x="2367974" y="5105400"/>
                </a:cubicBezTo>
                <a:cubicBezTo>
                  <a:pt x="2247150" y="5126654"/>
                  <a:pt x="1862854" y="5083379"/>
                  <a:pt x="1646656" y="5105400"/>
                </a:cubicBezTo>
                <a:cubicBezTo>
                  <a:pt x="1430458" y="5127421"/>
                  <a:pt x="1092886" y="5087013"/>
                  <a:pt x="850917" y="5105400"/>
                </a:cubicBezTo>
                <a:cubicBezTo>
                  <a:pt x="431274" y="5098296"/>
                  <a:pt x="-62925" y="4665810"/>
                  <a:pt x="0" y="4254483"/>
                </a:cubicBezTo>
                <a:cubicBezTo>
                  <a:pt x="-20424" y="4014460"/>
                  <a:pt x="53411" y="3965234"/>
                  <a:pt x="0" y="3721258"/>
                </a:cubicBezTo>
                <a:cubicBezTo>
                  <a:pt x="-53411" y="3477283"/>
                  <a:pt x="36748" y="3339315"/>
                  <a:pt x="0" y="3188032"/>
                </a:cubicBezTo>
                <a:cubicBezTo>
                  <a:pt x="-36748" y="3036749"/>
                  <a:pt x="37318" y="2856989"/>
                  <a:pt x="0" y="2620771"/>
                </a:cubicBezTo>
                <a:cubicBezTo>
                  <a:pt x="-37318" y="2384553"/>
                  <a:pt x="16401" y="2336508"/>
                  <a:pt x="0" y="2155617"/>
                </a:cubicBezTo>
                <a:cubicBezTo>
                  <a:pt x="-16401" y="1974726"/>
                  <a:pt x="8624" y="1846890"/>
                  <a:pt x="0" y="1690463"/>
                </a:cubicBezTo>
                <a:cubicBezTo>
                  <a:pt x="-8624" y="1534036"/>
                  <a:pt x="98858" y="1128875"/>
                  <a:pt x="0" y="850917"/>
                </a:cubicBezTo>
                <a:close/>
              </a:path>
            </a:pathLst>
          </a:custGeom>
          <a:solidFill>
            <a:schemeClr val="bg1"/>
          </a:solidFill>
          <a:ln w="38100">
            <a:extLst>
              <a:ext uri="{C807C97D-BFC1-408E-A445-0C87EB9F89A2}">
                <ask:lineSketchStyleProps xmlns:ask="http://schemas.microsoft.com/office/drawing/2018/sketchyshapes" sd="27031663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2091" y="817880"/>
            <a:ext cx="5845953" cy="591912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B21E8F5-AD98-69BA-6D3B-37254AEA8DDD}"/>
              </a:ext>
            </a:extLst>
          </p:cNvPr>
          <p:cNvGrpSpPr/>
          <p:nvPr/>
        </p:nvGrpSpPr>
        <p:grpSpPr>
          <a:xfrm>
            <a:off x="-290987" y="817880"/>
            <a:ext cx="8063387" cy="5640070"/>
            <a:chOff x="4149463" y="8204395"/>
            <a:chExt cx="7193902" cy="5640070"/>
          </a:xfrm>
        </p:grpSpPr>
        <p:sp>
          <p:nvSpPr>
            <p:cNvPr id="12" name="TextBox 11">
              <a:extLst>
                <a:ext uri="{FF2B5EF4-FFF2-40B4-BE49-F238E27FC236}">
                  <a16:creationId xmlns:a16="http://schemas.microsoft.com/office/drawing/2014/main" id="{8B7655EE-A0F2-E3B0-33C8-1B5E70428A07}"/>
                </a:ext>
              </a:extLst>
            </p:cNvPr>
            <p:cNvSpPr txBox="1"/>
            <p:nvPr/>
          </p:nvSpPr>
          <p:spPr>
            <a:xfrm>
              <a:off x="4149463" y="8204395"/>
              <a:ext cx="7193902" cy="5640070"/>
            </a:xfrm>
            <a:prstGeom prst="rect">
              <a:avLst/>
            </a:prstGeom>
            <a:noFill/>
          </p:spPr>
          <p:txBody>
            <a:bodyPr wrap="square" rtlCol="0">
              <a:spAutoFit/>
            </a:bodyPr>
            <a:lstStyle/>
            <a:p>
              <a:pPr algn="ctr">
                <a:lnSpc>
                  <a:spcPct val="130000"/>
                </a:lnSpc>
              </a:pPr>
              <a:r>
                <a:rPr lang="en-US" sz="9600" b="1" dirty="0">
                  <a:ln w="330200">
                    <a:solidFill>
                      <a:srgbClr val="CCFFFF"/>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13" name="TextBox 12">
              <a:extLst>
                <a:ext uri="{FF2B5EF4-FFF2-40B4-BE49-F238E27FC236}">
                  <a16:creationId xmlns:a16="http://schemas.microsoft.com/office/drawing/2014/main" id="{3A54154A-A56B-7E7A-84C2-AF69EB6A271D}"/>
                </a:ext>
              </a:extLst>
            </p:cNvPr>
            <p:cNvSpPr txBox="1"/>
            <p:nvPr/>
          </p:nvSpPr>
          <p:spPr>
            <a:xfrm>
              <a:off x="4149463" y="8204395"/>
              <a:ext cx="7193902" cy="5640070"/>
            </a:xfrm>
            <a:prstGeom prst="rect">
              <a:avLst/>
            </a:prstGeom>
            <a:noFill/>
          </p:spPr>
          <p:txBody>
            <a:bodyPr wrap="square" rtlCol="0">
              <a:spAutoFit/>
            </a:bodyPr>
            <a:lstStyle/>
            <a:p>
              <a:pPr algn="ctr">
                <a:lnSpc>
                  <a:spcPct val="130000"/>
                </a:lnSpc>
              </a:pPr>
              <a:r>
                <a:rPr lang="en-US"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9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9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9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Tree>
    <p:extLst>
      <p:ext uri="{BB962C8B-B14F-4D97-AF65-F5344CB8AC3E}">
        <p14:creationId xmlns:p14="http://schemas.microsoft.com/office/powerpoint/2010/main" val="119563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7"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2000" y="2768529"/>
            <a:ext cx="2743200" cy="37952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1C6A856-046F-5A89-FA88-7784844ABD12}"/>
              </a:ext>
            </a:extLst>
          </p:cNvPr>
          <p:cNvGrpSpPr/>
          <p:nvPr/>
        </p:nvGrpSpPr>
        <p:grpSpPr>
          <a:xfrm>
            <a:off x="3906834" y="228600"/>
            <a:ext cx="4287836" cy="5462559"/>
            <a:chOff x="3906834" y="228600"/>
            <a:chExt cx="4287836" cy="5462559"/>
          </a:xfrm>
        </p:grpSpPr>
        <p:pic>
          <p:nvPicPr>
            <p:cNvPr id="5" name="Picture 4" descr="A picture containing text&#10;&#10;Description automatically generated">
              <a:extLst>
                <a:ext uri="{FF2B5EF4-FFF2-40B4-BE49-F238E27FC236}">
                  <a16:creationId xmlns:a16="http://schemas.microsoft.com/office/drawing/2014/main" id="{7BD5A442-50ED-FD2A-36E4-7F2E0E32398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3997329" y="228600"/>
              <a:ext cx="4197341" cy="5462559"/>
            </a:xfrm>
            <a:prstGeom prst="rect">
              <a:avLst/>
            </a:prstGeom>
          </p:spPr>
        </p:pic>
        <p:sp>
          <p:nvSpPr>
            <p:cNvPr id="7" name="TextBox 6">
              <a:extLst>
                <a:ext uri="{FF2B5EF4-FFF2-40B4-BE49-F238E27FC236}">
                  <a16:creationId xmlns:a16="http://schemas.microsoft.com/office/drawing/2014/main" id="{81868408-CB5F-BE5E-2632-2B1AE969B02F}"/>
                </a:ext>
              </a:extLst>
            </p:cNvPr>
            <p:cNvSpPr txBox="1"/>
            <p:nvPr/>
          </p:nvSpPr>
          <p:spPr>
            <a:xfrm>
              <a:off x="3906834" y="1066800"/>
              <a:ext cx="4191001" cy="4154984"/>
            </a:xfrm>
            <a:prstGeom prst="rect">
              <a:avLst/>
            </a:prstGeom>
            <a:noFill/>
          </p:spPr>
          <p:txBody>
            <a:bodyPr wrap="square" rtlCol="0">
              <a:spAutoFit/>
            </a:bodyPr>
            <a:lstStyle/>
            <a:p>
              <a:pPr algn="ctr"/>
              <a:r>
                <a:rPr lang="en-US" sz="6600" b="1" dirty="0">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BÁNH </a:t>
              </a:r>
            </a:p>
            <a:p>
              <a:pPr algn="ctr"/>
              <a:r>
                <a:rPr lang="en-US" sz="6600" b="1" dirty="0" err="1">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MÌ</a:t>
              </a:r>
              <a:r>
                <a:rPr lang="en-US" sz="6600" b="1" dirty="0">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 </a:t>
              </a:r>
            </a:p>
            <a:p>
              <a:pPr algn="ctr"/>
              <a:r>
                <a:rPr lang="en-US" sz="6600" b="1" dirty="0" err="1">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TRÍ</a:t>
              </a:r>
              <a:r>
                <a:rPr lang="en-US" sz="6600" b="1" dirty="0">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 </a:t>
              </a:r>
            </a:p>
            <a:p>
              <a:pPr algn="ctr"/>
              <a:r>
                <a:rPr lang="en-US" sz="6600" b="1" dirty="0" err="1">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rPr>
                <a:t>NHỚ</a:t>
              </a:r>
              <a:endParaRPr lang="vi-VN" sz="6600" b="1" dirty="0">
                <a:ln w="19050">
                  <a:solidFill>
                    <a:schemeClr val="accent2"/>
                  </a:solidFill>
                  <a:prstDash val="solid"/>
                </a:ln>
                <a:solidFill>
                  <a:srgbClr val="FFFF66"/>
                </a:solidFill>
                <a:effectLst>
                  <a:outerShdw blurRad="50800" dist="38100" dir="5400000" algn="t" rotWithShape="0">
                    <a:prstClr val="black">
                      <a:alpha val="40000"/>
                    </a:prstClr>
                  </a:outerShdw>
                </a:effectLst>
                <a:latin typeface="iCiel Crocante" panose="02000000000000000000" pitchFamily="50" charset="0"/>
              </a:endParaRPr>
            </a:p>
          </p:txBody>
        </p:sp>
      </p:grpSp>
      <p:pic>
        <p:nvPicPr>
          <p:cNvPr id="10" name="Picture 9" descr="A picture containing clipart, doll&#10;&#10;Description automatically generated">
            <a:extLst>
              <a:ext uri="{FF2B5EF4-FFF2-40B4-BE49-F238E27FC236}">
                <a16:creationId xmlns:a16="http://schemas.microsoft.com/office/drawing/2014/main" id="{4511DDE7-600A-F4FF-7860-C13CB02CC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200" y="2507014"/>
            <a:ext cx="2743200" cy="4318328"/>
          </a:xfrm>
          <a:prstGeom prst="rect">
            <a:avLst/>
          </a:prstGeom>
        </p:spPr>
      </p:pic>
    </p:spTree>
    <p:extLst>
      <p:ext uri="{BB962C8B-B14F-4D97-AF65-F5344CB8AC3E}">
        <p14:creationId xmlns:p14="http://schemas.microsoft.com/office/powerpoint/2010/main" val="1992181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42" presetClass="entr" presetSubtype="0" fill="hold" nodeType="withEffect">
                                  <p:stCondLst>
                                    <p:cond delay="7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anim calcmode="lin" valueType="num">
                                      <p:cBhvr>
                                        <p:cTn id="18" dur="750" fill="hold"/>
                                        <p:tgtEl>
                                          <p:spTgt spid="2"/>
                                        </p:tgtEl>
                                        <p:attrNameLst>
                                          <p:attrName>ppt_x</p:attrName>
                                        </p:attrNameLst>
                                      </p:cBhvr>
                                      <p:tavLst>
                                        <p:tav tm="0">
                                          <p:val>
                                            <p:strVal val="#ppt_x"/>
                                          </p:val>
                                        </p:tav>
                                        <p:tav tm="100000">
                                          <p:val>
                                            <p:strVal val="#ppt_x"/>
                                          </p:val>
                                        </p:tav>
                                      </p:tavLst>
                                    </p:anim>
                                    <p:anim calcmode="lin" valueType="num">
                                      <p:cBhvr>
                                        <p:cTn id="19" dur="750" fill="hold"/>
                                        <p:tgtEl>
                                          <p:spTgt spid="2"/>
                                        </p:tgtEl>
                                        <p:attrNameLst>
                                          <p:attrName>ppt_y</p:attrName>
                                        </p:attrNameLst>
                                      </p:cBhvr>
                                      <p:tavLst>
                                        <p:tav tm="0">
                                          <p:val>
                                            <p:strVal val="#ppt_y+.1"/>
                                          </p:val>
                                        </p:tav>
                                        <p:tav tm="100000">
                                          <p:val>
                                            <p:strVal val="#ppt_y"/>
                                          </p:val>
                                        </p:tav>
                                      </p:tavLst>
                                    </p:anim>
                                  </p:childTnLst>
                                </p:cTn>
                              </p:par>
                              <p:par>
                                <p:cTn id="20" presetID="32" presetClass="emph" presetSubtype="0" fill="hold" nodeType="withEffect">
                                  <p:stCondLst>
                                    <p:cond delay="1100"/>
                                  </p:stCondLst>
                                  <p:childTnLst>
                                    <p:animRot by="120000">
                                      <p:cBhvr>
                                        <p:cTn id="21" dur="100" fill="hold">
                                          <p:stCondLst>
                                            <p:cond delay="0"/>
                                          </p:stCondLst>
                                        </p:cTn>
                                        <p:tgtEl>
                                          <p:spTgt spid="2"/>
                                        </p:tgtEl>
                                        <p:attrNameLst>
                                          <p:attrName>r</p:attrName>
                                        </p:attrNameLst>
                                      </p:cBhvr>
                                    </p:animRot>
                                    <p:animRot by="-240000">
                                      <p:cBhvr>
                                        <p:cTn id="22" dur="200" fill="hold">
                                          <p:stCondLst>
                                            <p:cond delay="200"/>
                                          </p:stCondLst>
                                        </p:cTn>
                                        <p:tgtEl>
                                          <p:spTgt spid="2"/>
                                        </p:tgtEl>
                                        <p:attrNameLst>
                                          <p:attrName>r</p:attrName>
                                        </p:attrNameLst>
                                      </p:cBhvr>
                                    </p:animRot>
                                    <p:animRot by="240000">
                                      <p:cBhvr>
                                        <p:cTn id="23" dur="200" fill="hold">
                                          <p:stCondLst>
                                            <p:cond delay="400"/>
                                          </p:stCondLst>
                                        </p:cTn>
                                        <p:tgtEl>
                                          <p:spTgt spid="2"/>
                                        </p:tgtEl>
                                        <p:attrNameLst>
                                          <p:attrName>r</p:attrName>
                                        </p:attrNameLst>
                                      </p:cBhvr>
                                    </p:animRot>
                                    <p:animRot by="-240000">
                                      <p:cBhvr>
                                        <p:cTn id="24" dur="200" fill="hold">
                                          <p:stCondLst>
                                            <p:cond delay="600"/>
                                          </p:stCondLst>
                                        </p:cTn>
                                        <p:tgtEl>
                                          <p:spTgt spid="2"/>
                                        </p:tgtEl>
                                        <p:attrNameLst>
                                          <p:attrName>r</p:attrName>
                                        </p:attrNameLst>
                                      </p:cBhvr>
                                    </p:animRot>
                                    <p:animRot by="120000">
                                      <p:cBhvr>
                                        <p:cTn id="2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sp>
        <p:nvSpPr>
          <p:cNvPr id="19" name="Speech Bubble: Rectangle with Corners Rounded 18">
            <a:extLst>
              <a:ext uri="{FF2B5EF4-FFF2-40B4-BE49-F238E27FC236}">
                <a16:creationId xmlns:a16="http://schemas.microsoft.com/office/drawing/2014/main" id="{2A4A527B-FB1F-00B0-15FE-5095CB8F8D38}"/>
              </a:ext>
            </a:extLst>
          </p:cNvPr>
          <p:cNvSpPr/>
          <p:nvPr/>
        </p:nvSpPr>
        <p:spPr>
          <a:xfrm flipH="1">
            <a:off x="2216761" y="383950"/>
            <a:ext cx="7391400" cy="2362200"/>
          </a:xfrm>
          <a:custGeom>
            <a:avLst/>
            <a:gdLst>
              <a:gd name="connsiteX0" fmla="*/ 0 w 7391400"/>
              <a:gd name="connsiteY0" fmla="*/ 393708 h 2362200"/>
              <a:gd name="connsiteX1" fmla="*/ 393708 w 7391400"/>
              <a:gd name="connsiteY1" fmla="*/ 0 h 2362200"/>
              <a:gd name="connsiteX2" fmla="*/ 1231900 w 7391400"/>
              <a:gd name="connsiteY2" fmla="*/ 0 h 2362200"/>
              <a:gd name="connsiteX3" fmla="*/ 1231900 w 7391400"/>
              <a:gd name="connsiteY3" fmla="*/ 0 h 2362200"/>
              <a:gd name="connsiteX4" fmla="*/ 3079750 w 7391400"/>
              <a:gd name="connsiteY4" fmla="*/ 0 h 2362200"/>
              <a:gd name="connsiteX5" fmla="*/ 6997692 w 7391400"/>
              <a:gd name="connsiteY5" fmla="*/ 0 h 2362200"/>
              <a:gd name="connsiteX6" fmla="*/ 7391400 w 7391400"/>
              <a:gd name="connsiteY6" fmla="*/ 393708 h 2362200"/>
              <a:gd name="connsiteX7" fmla="*/ 7391400 w 7391400"/>
              <a:gd name="connsiteY7" fmla="*/ 1377950 h 2362200"/>
              <a:gd name="connsiteX8" fmla="*/ 7391400 w 7391400"/>
              <a:gd name="connsiteY8" fmla="*/ 1377950 h 2362200"/>
              <a:gd name="connsiteX9" fmla="*/ 7391400 w 7391400"/>
              <a:gd name="connsiteY9" fmla="*/ 1968500 h 2362200"/>
              <a:gd name="connsiteX10" fmla="*/ 7391400 w 7391400"/>
              <a:gd name="connsiteY10" fmla="*/ 1968492 h 2362200"/>
              <a:gd name="connsiteX11" fmla="*/ 6997692 w 7391400"/>
              <a:gd name="connsiteY11" fmla="*/ 2362200 h 2362200"/>
              <a:gd name="connsiteX12" fmla="*/ 3079750 w 7391400"/>
              <a:gd name="connsiteY12" fmla="*/ 2362200 h 2362200"/>
              <a:gd name="connsiteX13" fmla="*/ 932351 w 7391400"/>
              <a:gd name="connsiteY13" fmla="*/ 2892112 h 2362200"/>
              <a:gd name="connsiteX14" fmla="*/ 1231900 w 7391400"/>
              <a:gd name="connsiteY14" fmla="*/ 2362200 h 2362200"/>
              <a:gd name="connsiteX15" fmla="*/ 393708 w 7391400"/>
              <a:gd name="connsiteY15" fmla="*/ 2362200 h 2362200"/>
              <a:gd name="connsiteX16" fmla="*/ 0 w 7391400"/>
              <a:gd name="connsiteY16" fmla="*/ 1968492 h 2362200"/>
              <a:gd name="connsiteX17" fmla="*/ 0 w 7391400"/>
              <a:gd name="connsiteY17" fmla="*/ 1968500 h 2362200"/>
              <a:gd name="connsiteX18" fmla="*/ 0 w 7391400"/>
              <a:gd name="connsiteY18" fmla="*/ 1377950 h 2362200"/>
              <a:gd name="connsiteX19" fmla="*/ 0 w 7391400"/>
              <a:gd name="connsiteY19" fmla="*/ 1377950 h 2362200"/>
              <a:gd name="connsiteX20" fmla="*/ 0 w 7391400"/>
              <a:gd name="connsiteY20" fmla="*/ 393708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91400" h="2362200" fill="none" extrusionOk="0">
                <a:moveTo>
                  <a:pt x="0" y="393708"/>
                </a:moveTo>
                <a:cubicBezTo>
                  <a:pt x="-6114" y="163586"/>
                  <a:pt x="171833" y="36099"/>
                  <a:pt x="393708" y="0"/>
                </a:cubicBezTo>
                <a:cubicBezTo>
                  <a:pt x="741744" y="19135"/>
                  <a:pt x="1108497" y="-51082"/>
                  <a:pt x="1231900" y="0"/>
                </a:cubicBezTo>
                <a:lnTo>
                  <a:pt x="1231900" y="0"/>
                </a:lnTo>
                <a:cubicBezTo>
                  <a:pt x="1780676" y="-7005"/>
                  <a:pt x="2162079" y="-136080"/>
                  <a:pt x="3079750" y="0"/>
                </a:cubicBezTo>
                <a:cubicBezTo>
                  <a:pt x="4547650" y="-78244"/>
                  <a:pt x="5586405" y="115028"/>
                  <a:pt x="6997692" y="0"/>
                </a:cubicBezTo>
                <a:cubicBezTo>
                  <a:pt x="7177837" y="-6055"/>
                  <a:pt x="7353851" y="173203"/>
                  <a:pt x="7391400" y="393708"/>
                </a:cubicBezTo>
                <a:cubicBezTo>
                  <a:pt x="7325290" y="879175"/>
                  <a:pt x="7454097" y="955638"/>
                  <a:pt x="7391400" y="1377950"/>
                </a:cubicBezTo>
                <a:lnTo>
                  <a:pt x="7391400" y="1377950"/>
                </a:lnTo>
                <a:cubicBezTo>
                  <a:pt x="7442790" y="1591728"/>
                  <a:pt x="7405681" y="1739841"/>
                  <a:pt x="7391400" y="1968500"/>
                </a:cubicBezTo>
                <a:lnTo>
                  <a:pt x="7391400" y="1968492"/>
                </a:lnTo>
                <a:cubicBezTo>
                  <a:pt x="7399973" y="2194134"/>
                  <a:pt x="7210418" y="2361464"/>
                  <a:pt x="6997692" y="2362200"/>
                </a:cubicBezTo>
                <a:cubicBezTo>
                  <a:pt x="5748947" y="2417753"/>
                  <a:pt x="4539062" y="2339729"/>
                  <a:pt x="3079750" y="2362200"/>
                </a:cubicBezTo>
                <a:cubicBezTo>
                  <a:pt x="2539112" y="2332697"/>
                  <a:pt x="1792490" y="2670029"/>
                  <a:pt x="932351" y="2892112"/>
                </a:cubicBezTo>
                <a:cubicBezTo>
                  <a:pt x="972032" y="2715049"/>
                  <a:pt x="1175385" y="2515321"/>
                  <a:pt x="1231900" y="2362200"/>
                </a:cubicBezTo>
                <a:cubicBezTo>
                  <a:pt x="1080149" y="2400467"/>
                  <a:pt x="657201" y="2333846"/>
                  <a:pt x="393708" y="2362200"/>
                </a:cubicBezTo>
                <a:cubicBezTo>
                  <a:pt x="176963" y="2331920"/>
                  <a:pt x="13736" y="2186351"/>
                  <a:pt x="0" y="1968492"/>
                </a:cubicBezTo>
                <a:lnTo>
                  <a:pt x="0" y="1968500"/>
                </a:lnTo>
                <a:cubicBezTo>
                  <a:pt x="40384" y="1761614"/>
                  <a:pt x="-39742" y="1575782"/>
                  <a:pt x="0" y="1377950"/>
                </a:cubicBezTo>
                <a:lnTo>
                  <a:pt x="0" y="1377950"/>
                </a:lnTo>
                <a:cubicBezTo>
                  <a:pt x="-58126" y="927898"/>
                  <a:pt x="59666" y="821641"/>
                  <a:pt x="0" y="393708"/>
                </a:cubicBezTo>
                <a:close/>
              </a:path>
              <a:path w="7391400" h="2362200" stroke="0" extrusionOk="0">
                <a:moveTo>
                  <a:pt x="0" y="393708"/>
                </a:moveTo>
                <a:cubicBezTo>
                  <a:pt x="18405" y="168884"/>
                  <a:pt x="164642" y="571"/>
                  <a:pt x="393708" y="0"/>
                </a:cubicBezTo>
                <a:cubicBezTo>
                  <a:pt x="752680" y="-64125"/>
                  <a:pt x="1112722" y="7010"/>
                  <a:pt x="1231900" y="0"/>
                </a:cubicBezTo>
                <a:lnTo>
                  <a:pt x="1231900" y="0"/>
                </a:lnTo>
                <a:cubicBezTo>
                  <a:pt x="1512334" y="-92892"/>
                  <a:pt x="2610421" y="102155"/>
                  <a:pt x="3079750" y="0"/>
                </a:cubicBezTo>
                <a:cubicBezTo>
                  <a:pt x="4956915" y="-154272"/>
                  <a:pt x="6122105" y="-5549"/>
                  <a:pt x="6997692" y="0"/>
                </a:cubicBezTo>
                <a:cubicBezTo>
                  <a:pt x="7196214" y="10542"/>
                  <a:pt x="7425384" y="174246"/>
                  <a:pt x="7391400" y="393708"/>
                </a:cubicBezTo>
                <a:cubicBezTo>
                  <a:pt x="7464876" y="520400"/>
                  <a:pt x="7363536" y="987183"/>
                  <a:pt x="7391400" y="1377950"/>
                </a:cubicBezTo>
                <a:lnTo>
                  <a:pt x="7391400" y="1377950"/>
                </a:lnTo>
                <a:cubicBezTo>
                  <a:pt x="7374301" y="1571637"/>
                  <a:pt x="7380493" y="1865625"/>
                  <a:pt x="7391400" y="1968500"/>
                </a:cubicBezTo>
                <a:lnTo>
                  <a:pt x="7391400" y="1968492"/>
                </a:lnTo>
                <a:cubicBezTo>
                  <a:pt x="7411498" y="2150458"/>
                  <a:pt x="7218514" y="2365735"/>
                  <a:pt x="6997692" y="2362200"/>
                </a:cubicBezTo>
                <a:cubicBezTo>
                  <a:pt x="6430412" y="2342373"/>
                  <a:pt x="4948455" y="2433906"/>
                  <a:pt x="3079750" y="2362200"/>
                </a:cubicBezTo>
                <a:cubicBezTo>
                  <a:pt x="2189573" y="2535769"/>
                  <a:pt x="1431834" y="2877028"/>
                  <a:pt x="932351" y="2892112"/>
                </a:cubicBezTo>
                <a:cubicBezTo>
                  <a:pt x="1011618" y="2862156"/>
                  <a:pt x="1208510" y="2502579"/>
                  <a:pt x="1231900" y="2362200"/>
                </a:cubicBezTo>
                <a:cubicBezTo>
                  <a:pt x="1124868" y="2340999"/>
                  <a:pt x="784676" y="2401322"/>
                  <a:pt x="393708" y="2362200"/>
                </a:cubicBezTo>
                <a:cubicBezTo>
                  <a:pt x="202572" y="2370515"/>
                  <a:pt x="11008" y="2227567"/>
                  <a:pt x="0" y="1968492"/>
                </a:cubicBezTo>
                <a:lnTo>
                  <a:pt x="0" y="1968500"/>
                </a:lnTo>
                <a:cubicBezTo>
                  <a:pt x="17523" y="1812863"/>
                  <a:pt x="-28826" y="1466934"/>
                  <a:pt x="0" y="1377950"/>
                </a:cubicBezTo>
                <a:lnTo>
                  <a:pt x="0" y="1377950"/>
                </a:lnTo>
                <a:cubicBezTo>
                  <a:pt x="34687" y="1113183"/>
                  <a:pt x="-15272" y="788171"/>
                  <a:pt x="0" y="393708"/>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2287542700">
                  <a:prstGeom prst="wedgeRoundRectCallout">
                    <a:avLst>
                      <a:gd name="adj1" fmla="val -37386"/>
                      <a:gd name="adj2" fmla="val 72433"/>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Ngày</a:t>
            </a:r>
            <a:r>
              <a:rPr lang="en-US" sz="3200" dirty="0"/>
              <a:t> </a:t>
            </a:r>
            <a:r>
              <a:rPr lang="en-US" sz="3200" dirty="0" err="1"/>
              <a:t>mai</a:t>
            </a:r>
            <a:r>
              <a:rPr lang="en-US" sz="3200" dirty="0"/>
              <a:t>, </a:t>
            </a:r>
            <a:r>
              <a:rPr lang="en-US" sz="3200" dirty="0" err="1"/>
              <a:t>mình</a:t>
            </a:r>
            <a:r>
              <a:rPr lang="en-US" sz="3200" dirty="0"/>
              <a:t> </a:t>
            </a:r>
            <a:r>
              <a:rPr lang="en-US" sz="3200" dirty="0" err="1"/>
              <a:t>có</a:t>
            </a:r>
            <a:r>
              <a:rPr lang="en-US" sz="3200" dirty="0"/>
              <a:t> </a:t>
            </a:r>
            <a:r>
              <a:rPr lang="en-US" sz="3200" dirty="0" err="1"/>
              <a:t>một</a:t>
            </a:r>
            <a:r>
              <a:rPr lang="en-US" sz="3200" dirty="0"/>
              <a:t> </a:t>
            </a:r>
            <a:r>
              <a:rPr lang="en-US" sz="3200" dirty="0" err="1"/>
              <a:t>bài</a:t>
            </a:r>
            <a:r>
              <a:rPr lang="en-US" sz="3200" dirty="0"/>
              <a:t> </a:t>
            </a:r>
            <a:r>
              <a:rPr lang="en-US" sz="3200" dirty="0" err="1"/>
              <a:t>kiểm</a:t>
            </a:r>
            <a:r>
              <a:rPr lang="en-US" sz="3200" dirty="0"/>
              <a:t> </a:t>
            </a:r>
            <a:r>
              <a:rPr lang="en-US" sz="3200" dirty="0" err="1"/>
              <a:t>tra</a:t>
            </a:r>
            <a:r>
              <a:rPr lang="en-US" sz="3200" dirty="0"/>
              <a:t> </a:t>
            </a:r>
            <a:r>
              <a:rPr lang="en-US" sz="3200" dirty="0" err="1"/>
              <a:t>rất</a:t>
            </a:r>
            <a:r>
              <a:rPr lang="en-US" sz="3200" dirty="0"/>
              <a:t> </a:t>
            </a:r>
            <a:r>
              <a:rPr lang="en-US" sz="3200" dirty="0" err="1"/>
              <a:t>quan</a:t>
            </a:r>
            <a:r>
              <a:rPr lang="en-US" sz="3200" dirty="0"/>
              <a:t> </a:t>
            </a:r>
            <a:r>
              <a:rPr lang="en-US" sz="3200" dirty="0" err="1"/>
              <a:t>trọng</a:t>
            </a:r>
            <a:r>
              <a:rPr lang="en-US" sz="3200" dirty="0"/>
              <a:t>. </a:t>
            </a:r>
            <a:r>
              <a:rPr lang="en-US" sz="3200" dirty="0" err="1"/>
              <a:t>Các</a:t>
            </a:r>
            <a:r>
              <a:rPr lang="en-US" sz="3200" dirty="0"/>
              <a:t> </a:t>
            </a:r>
            <a:r>
              <a:rPr lang="en-US" sz="3200" dirty="0" err="1"/>
              <a:t>bạn</a:t>
            </a:r>
            <a:r>
              <a:rPr lang="en-US" sz="3200" dirty="0"/>
              <a:t> </a:t>
            </a:r>
            <a:r>
              <a:rPr lang="en-US" sz="3200" dirty="0" err="1"/>
              <a:t>hãy</a:t>
            </a:r>
            <a:r>
              <a:rPr lang="en-US" sz="3200" dirty="0"/>
              <a:t> </a:t>
            </a:r>
            <a:r>
              <a:rPr lang="en-US" sz="3200" dirty="0" err="1"/>
              <a:t>giúp</a:t>
            </a:r>
            <a:r>
              <a:rPr lang="en-US" sz="3200" dirty="0"/>
              <a:t> </a:t>
            </a:r>
            <a:r>
              <a:rPr lang="en-US" sz="3200" dirty="0" err="1"/>
              <a:t>mình</a:t>
            </a:r>
            <a:r>
              <a:rPr lang="en-US" sz="3200" dirty="0"/>
              <a:t> </a:t>
            </a:r>
            <a:r>
              <a:rPr lang="en-US" sz="3200" dirty="0" err="1"/>
              <a:t>trả</a:t>
            </a:r>
            <a:r>
              <a:rPr lang="en-US" sz="3200" dirty="0"/>
              <a:t> </a:t>
            </a:r>
            <a:r>
              <a:rPr lang="en-US" sz="3200" dirty="0" err="1"/>
              <a:t>lời</a:t>
            </a:r>
            <a:r>
              <a:rPr lang="en-US" sz="3200" dirty="0"/>
              <a:t> </a:t>
            </a:r>
            <a:r>
              <a:rPr lang="en-US" sz="3200" dirty="0" err="1"/>
              <a:t>các</a:t>
            </a:r>
            <a:r>
              <a:rPr lang="en-US" sz="3200" dirty="0"/>
              <a:t> </a:t>
            </a:r>
            <a:r>
              <a:rPr lang="en-US" sz="3200" dirty="0" err="1"/>
              <a:t>câu</a:t>
            </a:r>
            <a:r>
              <a:rPr lang="en-US" sz="3200" dirty="0"/>
              <a:t> </a:t>
            </a:r>
            <a:r>
              <a:rPr lang="en-US" sz="3200" dirty="0" err="1"/>
              <a:t>hỏi</a:t>
            </a:r>
            <a:r>
              <a:rPr lang="en-US" sz="3200" dirty="0"/>
              <a:t> </a:t>
            </a:r>
            <a:r>
              <a:rPr lang="en-US" sz="3200" dirty="0" err="1"/>
              <a:t>trong</a:t>
            </a:r>
            <a:r>
              <a:rPr lang="en-US" sz="3200" dirty="0"/>
              <a:t> bánh </a:t>
            </a:r>
            <a:r>
              <a:rPr lang="en-US" sz="3200" dirty="0" err="1"/>
              <a:t>mì</a:t>
            </a:r>
            <a:r>
              <a:rPr lang="en-US" sz="3200" dirty="0"/>
              <a:t> </a:t>
            </a:r>
            <a:r>
              <a:rPr lang="en-US" sz="3200" dirty="0" err="1"/>
              <a:t>trí</a:t>
            </a:r>
            <a:r>
              <a:rPr lang="en-US" sz="3200" dirty="0"/>
              <a:t> </a:t>
            </a:r>
            <a:r>
              <a:rPr lang="en-US" sz="3200" dirty="0" err="1"/>
              <a:t>nhớ</a:t>
            </a:r>
            <a:r>
              <a:rPr lang="en-US" sz="3200" dirty="0"/>
              <a:t> </a:t>
            </a:r>
            <a:r>
              <a:rPr lang="en-US" sz="3200" dirty="0" err="1"/>
              <a:t>để</a:t>
            </a:r>
            <a:r>
              <a:rPr lang="en-US" sz="3200" dirty="0"/>
              <a:t> </a:t>
            </a:r>
            <a:r>
              <a:rPr lang="en-US" sz="3200" dirty="0" err="1"/>
              <a:t>mình</a:t>
            </a:r>
            <a:r>
              <a:rPr lang="en-US" sz="3200" dirty="0"/>
              <a:t> </a:t>
            </a:r>
            <a:r>
              <a:rPr lang="en-US" sz="3200" dirty="0" err="1"/>
              <a:t>có</a:t>
            </a:r>
            <a:r>
              <a:rPr lang="en-US" sz="3200" dirty="0"/>
              <a:t> </a:t>
            </a:r>
            <a:r>
              <a:rPr lang="en-US" sz="3200" dirty="0" err="1"/>
              <a:t>thể</a:t>
            </a:r>
            <a:r>
              <a:rPr lang="en-US" sz="3200" dirty="0"/>
              <a:t> </a:t>
            </a:r>
            <a:r>
              <a:rPr lang="en-US" sz="3200" dirty="0" err="1"/>
              <a:t>nhớ</a:t>
            </a:r>
            <a:r>
              <a:rPr lang="en-US" sz="3200" dirty="0"/>
              <a:t> </a:t>
            </a:r>
            <a:r>
              <a:rPr lang="en-US" sz="3200" dirty="0" err="1"/>
              <a:t>lại</a:t>
            </a:r>
            <a:r>
              <a:rPr lang="en-US" sz="3200" dirty="0"/>
              <a:t> </a:t>
            </a:r>
            <a:r>
              <a:rPr lang="en-US" sz="3200" dirty="0" err="1"/>
              <a:t>các</a:t>
            </a:r>
            <a:r>
              <a:rPr lang="en-US" sz="3200" dirty="0"/>
              <a:t> </a:t>
            </a:r>
            <a:r>
              <a:rPr lang="en-US" sz="3200" dirty="0" err="1"/>
              <a:t>kiến</a:t>
            </a:r>
            <a:r>
              <a:rPr lang="en-US" sz="3200" dirty="0"/>
              <a:t> </a:t>
            </a:r>
            <a:r>
              <a:rPr lang="en-US" sz="3200" dirty="0" err="1"/>
              <a:t>thức</a:t>
            </a:r>
            <a:r>
              <a:rPr lang="en-US" sz="3200" dirty="0"/>
              <a:t> </a:t>
            </a:r>
            <a:r>
              <a:rPr lang="en-US" sz="3200" dirty="0" err="1"/>
              <a:t>đã</a:t>
            </a:r>
            <a:r>
              <a:rPr lang="en-US" sz="3200" dirty="0"/>
              <a:t> </a:t>
            </a:r>
            <a:r>
              <a:rPr lang="en-US" sz="3200" dirty="0" err="1"/>
              <a:t>học</a:t>
            </a:r>
            <a:r>
              <a:rPr lang="en-US" sz="3200" dirty="0"/>
              <a:t> </a:t>
            </a:r>
            <a:r>
              <a:rPr lang="en-US" sz="3200" dirty="0" err="1"/>
              <a:t>nha</a:t>
            </a:r>
            <a:r>
              <a:rPr lang="en-US" sz="3200" dirty="0"/>
              <a:t>!</a:t>
            </a:r>
          </a:p>
        </p:txBody>
      </p:sp>
      <p:pic>
        <p:nvPicPr>
          <p:cNvPr id="1026" name="Picture 2" descr="Nobita Nobi Cartoon Shizuka Minamoto Character, doraemon character, comics,  child png | PNGEgg">
            <a:extLst>
              <a:ext uri="{FF2B5EF4-FFF2-40B4-BE49-F238E27FC236}">
                <a16:creationId xmlns:a16="http://schemas.microsoft.com/office/drawing/2014/main" id="{23552E19-CBF0-8F9E-9FF2-5E2F7349927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246" b="97852" l="10000" r="90000">
                        <a14:foregroundMark x1="46556" y1="5566" x2="58444" y2="21094"/>
                        <a14:foregroundMark x1="48111" y1="17676" x2="47889" y2="29688"/>
                        <a14:foregroundMark x1="61889" y1="13965" x2="61889" y2="26660"/>
                        <a14:foregroundMark x1="42111" y1="10742" x2="45667" y2="29980"/>
                        <a14:foregroundMark x1="42778" y1="13770" x2="41556" y2="30078"/>
                        <a14:foregroundMark x1="37667" y1="14844" x2="42111" y2="28613"/>
                        <a14:foregroundMark x1="45333" y1="84961" x2="67556" y2="90625"/>
                        <a14:foregroundMark x1="71778" y1="77051" x2="73667" y2="83398"/>
                        <a14:foregroundMark x1="69000" y1="91504" x2="68667" y2="97852"/>
                        <a14:foregroundMark x1="71778" y1="85547" x2="74111" y2="89746"/>
                        <a14:foregroundMark x1="36111" y1="85840" x2="53667" y2="86035"/>
                        <a14:foregroundMark x1="40444" y1="43262" x2="47222" y2="50195"/>
                        <a14:foregroundMark x1="53222" y1="41992" x2="57778" y2="49902"/>
                        <a14:foregroundMark x1="45778" y1="2246" x2="45778" y2="2246"/>
                      </a14:backgroundRemoval>
                    </a14:imgEffect>
                  </a14:imgLayer>
                </a14:imgProps>
              </a:ext>
              <a:ext uri="{28A0092B-C50C-407E-A947-70E740481C1C}">
                <a14:useLocalDpi xmlns:a14="http://schemas.microsoft.com/office/drawing/2010/main" val="0"/>
              </a:ext>
            </a:extLst>
          </a:blip>
          <a:srcRect l="12269" t="-121" r="9731" b="121"/>
          <a:stretch/>
        </p:blipFill>
        <p:spPr bwMode="auto">
          <a:xfrm>
            <a:off x="8382000" y="3220092"/>
            <a:ext cx="2408780" cy="35135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91B0A1D-13DD-E168-D11C-92C53CFCFC93}"/>
              </a:ext>
            </a:extLst>
          </p:cNvPr>
          <p:cNvSpPr/>
          <p:nvPr/>
        </p:nvSpPr>
        <p:spPr>
          <a:xfrm>
            <a:off x="1219200" y="3429000"/>
            <a:ext cx="6096000" cy="283909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A picture containing text&#10;&#10;Description automatically generated">
            <a:extLst>
              <a:ext uri="{FF2B5EF4-FFF2-40B4-BE49-F238E27FC236}">
                <a16:creationId xmlns:a16="http://schemas.microsoft.com/office/drawing/2014/main" id="{7134BDD9-0C30-AE68-097D-DABC530A443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1401220" y="3514877"/>
            <a:ext cx="1706554" cy="248402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EF5E696-896C-09A2-9D05-433D4BEAC969}"/>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3360072" y="3540366"/>
            <a:ext cx="1706554" cy="248402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492A2522-8364-4788-31FC-6757B6EDF59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5297152" y="3540366"/>
            <a:ext cx="1706554" cy="2484022"/>
          </a:xfrm>
          <a:prstGeom prst="rect">
            <a:avLst/>
          </a:prstGeom>
        </p:spPr>
      </p:pic>
    </p:spTree>
    <p:extLst>
      <p:ext uri="{BB962C8B-B14F-4D97-AF65-F5344CB8AC3E}">
        <p14:creationId xmlns:p14="http://schemas.microsoft.com/office/powerpoint/2010/main" val="514675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8"/>
                                        </p:tgtEl>
                                        <p:attrNameLst>
                                          <p:attrName>r</p:attrName>
                                        </p:attrNameLst>
                                      </p:cBhvr>
                                    </p:animRot>
                                    <p:animRot by="-240000">
                                      <p:cBhvr>
                                        <p:cTn id="35" dur="200" fill="hold">
                                          <p:stCondLst>
                                            <p:cond delay="200"/>
                                          </p:stCondLst>
                                        </p:cTn>
                                        <p:tgtEl>
                                          <p:spTgt spid="8"/>
                                        </p:tgtEl>
                                        <p:attrNameLst>
                                          <p:attrName>r</p:attrName>
                                        </p:attrNameLst>
                                      </p:cBhvr>
                                    </p:animRot>
                                    <p:animRot by="240000">
                                      <p:cBhvr>
                                        <p:cTn id="36" dur="200" fill="hold">
                                          <p:stCondLst>
                                            <p:cond delay="400"/>
                                          </p:stCondLst>
                                        </p:cTn>
                                        <p:tgtEl>
                                          <p:spTgt spid="8"/>
                                        </p:tgtEl>
                                        <p:attrNameLst>
                                          <p:attrName>r</p:attrName>
                                        </p:attrNameLst>
                                      </p:cBhvr>
                                    </p:animRot>
                                    <p:animRot by="-240000">
                                      <p:cBhvr>
                                        <p:cTn id="37" dur="200" fill="hold">
                                          <p:stCondLst>
                                            <p:cond delay="600"/>
                                          </p:stCondLst>
                                        </p:cTn>
                                        <p:tgtEl>
                                          <p:spTgt spid="8"/>
                                        </p:tgtEl>
                                        <p:attrNameLst>
                                          <p:attrName>r</p:attrName>
                                        </p:attrNameLst>
                                      </p:cBhvr>
                                    </p:animRot>
                                    <p:animRot by="120000">
                                      <p:cBhvr>
                                        <p:cTn id="3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3753" y="2687135"/>
            <a:ext cx="2648120" cy="3663752"/>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flipH="1">
            <a:off x="970515" y="1238859"/>
            <a:ext cx="5323879" cy="811297"/>
          </a:xfrm>
          <a:custGeom>
            <a:avLst/>
            <a:gdLst>
              <a:gd name="connsiteX0" fmla="*/ 0 w 5323879"/>
              <a:gd name="connsiteY0" fmla="*/ 135219 h 811297"/>
              <a:gd name="connsiteX1" fmla="*/ 135219 w 5323879"/>
              <a:gd name="connsiteY1" fmla="*/ 0 h 811297"/>
              <a:gd name="connsiteX2" fmla="*/ 3105596 w 5323879"/>
              <a:gd name="connsiteY2" fmla="*/ 0 h 811297"/>
              <a:gd name="connsiteX3" fmla="*/ 3105596 w 5323879"/>
              <a:gd name="connsiteY3" fmla="*/ 0 h 811297"/>
              <a:gd name="connsiteX4" fmla="*/ 4436566 w 5323879"/>
              <a:gd name="connsiteY4" fmla="*/ 0 h 811297"/>
              <a:gd name="connsiteX5" fmla="*/ 5188660 w 5323879"/>
              <a:gd name="connsiteY5" fmla="*/ 0 h 811297"/>
              <a:gd name="connsiteX6" fmla="*/ 5323879 w 5323879"/>
              <a:gd name="connsiteY6" fmla="*/ 135219 h 811297"/>
              <a:gd name="connsiteX7" fmla="*/ 5323879 w 5323879"/>
              <a:gd name="connsiteY7" fmla="*/ 473257 h 811297"/>
              <a:gd name="connsiteX8" fmla="*/ 5323879 w 5323879"/>
              <a:gd name="connsiteY8" fmla="*/ 473257 h 811297"/>
              <a:gd name="connsiteX9" fmla="*/ 5323879 w 5323879"/>
              <a:gd name="connsiteY9" fmla="*/ 676081 h 811297"/>
              <a:gd name="connsiteX10" fmla="*/ 5323879 w 5323879"/>
              <a:gd name="connsiteY10" fmla="*/ 676078 h 811297"/>
              <a:gd name="connsiteX11" fmla="*/ 5188660 w 5323879"/>
              <a:gd name="connsiteY11" fmla="*/ 811297 h 811297"/>
              <a:gd name="connsiteX12" fmla="*/ 4436566 w 5323879"/>
              <a:gd name="connsiteY12" fmla="*/ 811297 h 811297"/>
              <a:gd name="connsiteX13" fmla="*/ 4333371 w 5323879"/>
              <a:gd name="connsiteY13" fmla="*/ 1161226 h 811297"/>
              <a:gd name="connsiteX14" fmla="*/ 3105596 w 5323879"/>
              <a:gd name="connsiteY14" fmla="*/ 811297 h 811297"/>
              <a:gd name="connsiteX15" fmla="*/ 135219 w 5323879"/>
              <a:gd name="connsiteY15" fmla="*/ 811297 h 811297"/>
              <a:gd name="connsiteX16" fmla="*/ 0 w 5323879"/>
              <a:gd name="connsiteY16" fmla="*/ 676078 h 811297"/>
              <a:gd name="connsiteX17" fmla="*/ 0 w 5323879"/>
              <a:gd name="connsiteY17" fmla="*/ 676081 h 811297"/>
              <a:gd name="connsiteX18" fmla="*/ 0 w 5323879"/>
              <a:gd name="connsiteY18" fmla="*/ 473257 h 811297"/>
              <a:gd name="connsiteX19" fmla="*/ 0 w 5323879"/>
              <a:gd name="connsiteY19" fmla="*/ 473257 h 811297"/>
              <a:gd name="connsiteX20" fmla="*/ 0 w 5323879"/>
              <a:gd name="connsiteY20" fmla="*/ 135219 h 8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23879" h="811297" fill="none" extrusionOk="0">
                <a:moveTo>
                  <a:pt x="0" y="135219"/>
                </a:moveTo>
                <a:cubicBezTo>
                  <a:pt x="-1773" y="56862"/>
                  <a:pt x="60238" y="2460"/>
                  <a:pt x="135219" y="0"/>
                </a:cubicBezTo>
                <a:cubicBezTo>
                  <a:pt x="1615381" y="-61564"/>
                  <a:pt x="1641430" y="-155430"/>
                  <a:pt x="3105596" y="0"/>
                </a:cubicBezTo>
                <a:lnTo>
                  <a:pt x="3105596" y="0"/>
                </a:lnTo>
                <a:cubicBezTo>
                  <a:pt x="3737117" y="62335"/>
                  <a:pt x="4157117" y="61607"/>
                  <a:pt x="4436566" y="0"/>
                </a:cubicBezTo>
                <a:cubicBezTo>
                  <a:pt x="4532914" y="10703"/>
                  <a:pt x="4815007" y="6817"/>
                  <a:pt x="5188660" y="0"/>
                </a:cubicBezTo>
                <a:cubicBezTo>
                  <a:pt x="5252316" y="-1790"/>
                  <a:pt x="5318086" y="60067"/>
                  <a:pt x="5323879" y="135219"/>
                </a:cubicBezTo>
                <a:cubicBezTo>
                  <a:pt x="5340462" y="279626"/>
                  <a:pt x="5314032" y="398049"/>
                  <a:pt x="5323879" y="473257"/>
                </a:cubicBezTo>
                <a:lnTo>
                  <a:pt x="5323879" y="473257"/>
                </a:lnTo>
                <a:cubicBezTo>
                  <a:pt x="5314330" y="574208"/>
                  <a:pt x="5310301" y="599387"/>
                  <a:pt x="5323879" y="676081"/>
                </a:cubicBezTo>
                <a:lnTo>
                  <a:pt x="5323879" y="676078"/>
                </a:lnTo>
                <a:cubicBezTo>
                  <a:pt x="5329595" y="756227"/>
                  <a:pt x="5256387" y="810212"/>
                  <a:pt x="5188660" y="811297"/>
                </a:cubicBezTo>
                <a:cubicBezTo>
                  <a:pt x="5075211" y="764598"/>
                  <a:pt x="4757204" y="837573"/>
                  <a:pt x="4436566" y="811297"/>
                </a:cubicBezTo>
                <a:cubicBezTo>
                  <a:pt x="4423419" y="878221"/>
                  <a:pt x="4373046" y="1126343"/>
                  <a:pt x="4333371" y="1161226"/>
                </a:cubicBezTo>
                <a:cubicBezTo>
                  <a:pt x="3881133" y="952475"/>
                  <a:pt x="3315533" y="818631"/>
                  <a:pt x="3105596" y="811297"/>
                </a:cubicBezTo>
                <a:cubicBezTo>
                  <a:pt x="1971738" y="869756"/>
                  <a:pt x="813779" y="648865"/>
                  <a:pt x="135219" y="811297"/>
                </a:cubicBezTo>
                <a:cubicBezTo>
                  <a:pt x="60600" y="808672"/>
                  <a:pt x="899" y="750784"/>
                  <a:pt x="0" y="676078"/>
                </a:cubicBezTo>
                <a:lnTo>
                  <a:pt x="0" y="676081"/>
                </a:lnTo>
                <a:cubicBezTo>
                  <a:pt x="-7597" y="633811"/>
                  <a:pt x="13070" y="558735"/>
                  <a:pt x="0" y="473257"/>
                </a:cubicBezTo>
                <a:lnTo>
                  <a:pt x="0" y="473257"/>
                </a:lnTo>
                <a:cubicBezTo>
                  <a:pt x="-5973" y="337524"/>
                  <a:pt x="15196" y="220837"/>
                  <a:pt x="0" y="135219"/>
                </a:cubicBezTo>
                <a:close/>
              </a:path>
              <a:path w="5323879" h="811297" stroke="0" extrusionOk="0">
                <a:moveTo>
                  <a:pt x="0" y="135219"/>
                </a:moveTo>
                <a:cubicBezTo>
                  <a:pt x="6188" y="58057"/>
                  <a:pt x="59109" y="70"/>
                  <a:pt x="135219" y="0"/>
                </a:cubicBezTo>
                <a:cubicBezTo>
                  <a:pt x="721102" y="120733"/>
                  <a:pt x="2064622" y="-81149"/>
                  <a:pt x="3105596" y="0"/>
                </a:cubicBezTo>
                <a:lnTo>
                  <a:pt x="3105596" y="0"/>
                </a:lnTo>
                <a:cubicBezTo>
                  <a:pt x="3267314" y="-82691"/>
                  <a:pt x="4114566" y="6195"/>
                  <a:pt x="4436566" y="0"/>
                </a:cubicBezTo>
                <a:cubicBezTo>
                  <a:pt x="4711516" y="51179"/>
                  <a:pt x="5034733" y="-3442"/>
                  <a:pt x="5188660" y="0"/>
                </a:cubicBezTo>
                <a:cubicBezTo>
                  <a:pt x="5255749" y="4230"/>
                  <a:pt x="5332551" y="60024"/>
                  <a:pt x="5323879" y="135219"/>
                </a:cubicBezTo>
                <a:cubicBezTo>
                  <a:pt x="5330508" y="233003"/>
                  <a:pt x="5341098" y="343386"/>
                  <a:pt x="5323879" y="473257"/>
                </a:cubicBezTo>
                <a:lnTo>
                  <a:pt x="5323879" y="473257"/>
                </a:lnTo>
                <a:cubicBezTo>
                  <a:pt x="5339331" y="574367"/>
                  <a:pt x="5320730" y="626189"/>
                  <a:pt x="5323879" y="676081"/>
                </a:cubicBezTo>
                <a:lnTo>
                  <a:pt x="5323879" y="676078"/>
                </a:lnTo>
                <a:cubicBezTo>
                  <a:pt x="5325889" y="747209"/>
                  <a:pt x="5272288" y="820647"/>
                  <a:pt x="5188660" y="811297"/>
                </a:cubicBezTo>
                <a:cubicBezTo>
                  <a:pt x="4835281" y="780438"/>
                  <a:pt x="4534900" y="796569"/>
                  <a:pt x="4436566" y="811297"/>
                </a:cubicBezTo>
                <a:cubicBezTo>
                  <a:pt x="4437457" y="915321"/>
                  <a:pt x="4380449" y="1115880"/>
                  <a:pt x="4333371" y="1161226"/>
                </a:cubicBezTo>
                <a:cubicBezTo>
                  <a:pt x="3918624" y="1158076"/>
                  <a:pt x="3283393" y="883086"/>
                  <a:pt x="3105596" y="811297"/>
                </a:cubicBezTo>
                <a:cubicBezTo>
                  <a:pt x="2177371" y="949144"/>
                  <a:pt x="922021" y="929411"/>
                  <a:pt x="135219" y="811297"/>
                </a:cubicBezTo>
                <a:cubicBezTo>
                  <a:pt x="62350" y="811869"/>
                  <a:pt x="2162" y="758932"/>
                  <a:pt x="0" y="676078"/>
                </a:cubicBezTo>
                <a:lnTo>
                  <a:pt x="0" y="676081"/>
                </a:lnTo>
                <a:cubicBezTo>
                  <a:pt x="-2983" y="611140"/>
                  <a:pt x="16929" y="523277"/>
                  <a:pt x="0" y="473257"/>
                </a:cubicBezTo>
                <a:lnTo>
                  <a:pt x="0" y="473257"/>
                </a:lnTo>
                <a:cubicBezTo>
                  <a:pt x="12130" y="392845"/>
                  <a:pt x="-9155" y="292900"/>
                  <a:pt x="0" y="135219"/>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1395"/>
                      <a:gd name="adj2" fmla="val 93132"/>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Hãy so </a:t>
            </a:r>
            <a:r>
              <a:rPr lang="en-US" sz="3600" dirty="0" err="1"/>
              <a:t>sánh</a:t>
            </a:r>
            <a:r>
              <a:rPr lang="en-US" sz="3600" dirty="0"/>
              <a:t> 4 859 </a:t>
            </a:r>
            <a:r>
              <a:rPr lang="en-US" sz="3600" dirty="0" err="1"/>
              <a:t>và</a:t>
            </a:r>
            <a:r>
              <a:rPr lang="en-US" sz="3600" dirty="0"/>
              <a:t> 4 870</a:t>
            </a:r>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3826798" y="4210892"/>
            <a:ext cx="4954016" cy="944884"/>
          </a:xfrm>
          <a:custGeom>
            <a:avLst/>
            <a:gdLst>
              <a:gd name="connsiteX0" fmla="*/ 0 w 4954016"/>
              <a:gd name="connsiteY0" fmla="*/ 157484 h 944884"/>
              <a:gd name="connsiteX1" fmla="*/ 157484 w 4954016"/>
              <a:gd name="connsiteY1" fmla="*/ 0 h 944884"/>
              <a:gd name="connsiteX2" fmla="*/ 773815 w 4954016"/>
              <a:gd name="connsiteY2" fmla="*/ 0 h 944884"/>
              <a:gd name="connsiteX3" fmla="*/ 1529317 w 4954016"/>
              <a:gd name="connsiteY3" fmla="*/ 0 h 944884"/>
              <a:gd name="connsiteX4" fmla="*/ 2238428 w 4954016"/>
              <a:gd name="connsiteY4" fmla="*/ 0 h 944884"/>
              <a:gd name="connsiteX5" fmla="*/ 2901150 w 4954016"/>
              <a:gd name="connsiteY5" fmla="*/ 0 h 944884"/>
              <a:gd name="connsiteX6" fmla="*/ 3610261 w 4954016"/>
              <a:gd name="connsiteY6" fmla="*/ 0 h 944884"/>
              <a:gd name="connsiteX7" fmla="*/ 4133811 w 4954016"/>
              <a:gd name="connsiteY7" fmla="*/ 0 h 944884"/>
              <a:gd name="connsiteX8" fmla="*/ 4796532 w 4954016"/>
              <a:gd name="connsiteY8" fmla="*/ 0 h 944884"/>
              <a:gd name="connsiteX9" fmla="*/ 4954016 w 4954016"/>
              <a:gd name="connsiteY9" fmla="*/ 157484 h 944884"/>
              <a:gd name="connsiteX10" fmla="*/ 4954016 w 4954016"/>
              <a:gd name="connsiteY10" fmla="*/ 787400 h 944884"/>
              <a:gd name="connsiteX11" fmla="*/ 4796532 w 4954016"/>
              <a:gd name="connsiteY11" fmla="*/ 944884 h 944884"/>
              <a:gd name="connsiteX12" fmla="*/ 4272982 w 4954016"/>
              <a:gd name="connsiteY12" fmla="*/ 944884 h 944884"/>
              <a:gd name="connsiteX13" fmla="*/ 3563871 w 4954016"/>
              <a:gd name="connsiteY13" fmla="*/ 944884 h 944884"/>
              <a:gd name="connsiteX14" fmla="*/ 2854759 w 4954016"/>
              <a:gd name="connsiteY14" fmla="*/ 944884 h 944884"/>
              <a:gd name="connsiteX15" fmla="*/ 2192038 w 4954016"/>
              <a:gd name="connsiteY15" fmla="*/ 944884 h 944884"/>
              <a:gd name="connsiteX16" fmla="*/ 1436536 w 4954016"/>
              <a:gd name="connsiteY16" fmla="*/ 944884 h 944884"/>
              <a:gd name="connsiteX17" fmla="*/ 866596 w 4954016"/>
              <a:gd name="connsiteY17" fmla="*/ 944884 h 944884"/>
              <a:gd name="connsiteX18" fmla="*/ 157484 w 4954016"/>
              <a:gd name="connsiteY18" fmla="*/ 944884 h 944884"/>
              <a:gd name="connsiteX19" fmla="*/ 0 w 4954016"/>
              <a:gd name="connsiteY19" fmla="*/ 787400 h 944884"/>
              <a:gd name="connsiteX20" fmla="*/ 0 w 4954016"/>
              <a:gd name="connsiteY20" fmla="*/ 157484 h 94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4016" h="944884" fill="none" extrusionOk="0">
                <a:moveTo>
                  <a:pt x="0" y="157484"/>
                </a:moveTo>
                <a:cubicBezTo>
                  <a:pt x="9595" y="89427"/>
                  <a:pt x="77445" y="2789"/>
                  <a:pt x="157484" y="0"/>
                </a:cubicBezTo>
                <a:cubicBezTo>
                  <a:pt x="359580" y="-5551"/>
                  <a:pt x="514462" y="23471"/>
                  <a:pt x="773815" y="0"/>
                </a:cubicBezTo>
                <a:cubicBezTo>
                  <a:pt x="1033168" y="-23471"/>
                  <a:pt x="1163910" y="34778"/>
                  <a:pt x="1529317" y="0"/>
                </a:cubicBezTo>
                <a:cubicBezTo>
                  <a:pt x="1894724" y="-34778"/>
                  <a:pt x="1965534" y="-21169"/>
                  <a:pt x="2238428" y="0"/>
                </a:cubicBezTo>
                <a:cubicBezTo>
                  <a:pt x="2511322" y="21169"/>
                  <a:pt x="2688393" y="3402"/>
                  <a:pt x="2901150" y="0"/>
                </a:cubicBezTo>
                <a:cubicBezTo>
                  <a:pt x="3113907" y="-3402"/>
                  <a:pt x="3313969" y="24442"/>
                  <a:pt x="3610261" y="0"/>
                </a:cubicBezTo>
                <a:cubicBezTo>
                  <a:pt x="3906553" y="-24442"/>
                  <a:pt x="3877274" y="15875"/>
                  <a:pt x="4133811" y="0"/>
                </a:cubicBezTo>
                <a:cubicBezTo>
                  <a:pt x="4390348" y="-15875"/>
                  <a:pt x="4472172" y="20757"/>
                  <a:pt x="4796532" y="0"/>
                </a:cubicBezTo>
                <a:cubicBezTo>
                  <a:pt x="4874355" y="-230"/>
                  <a:pt x="4968409" y="71469"/>
                  <a:pt x="4954016" y="157484"/>
                </a:cubicBezTo>
                <a:cubicBezTo>
                  <a:pt x="4939965" y="413134"/>
                  <a:pt x="4976730" y="565439"/>
                  <a:pt x="4954016" y="787400"/>
                </a:cubicBezTo>
                <a:cubicBezTo>
                  <a:pt x="4951413" y="867311"/>
                  <a:pt x="4869848" y="928224"/>
                  <a:pt x="4796532" y="944884"/>
                </a:cubicBezTo>
                <a:cubicBezTo>
                  <a:pt x="4630896" y="950816"/>
                  <a:pt x="4453102" y="958075"/>
                  <a:pt x="4272982" y="944884"/>
                </a:cubicBezTo>
                <a:cubicBezTo>
                  <a:pt x="4092862" y="931694"/>
                  <a:pt x="3841656" y="909538"/>
                  <a:pt x="3563871" y="944884"/>
                </a:cubicBezTo>
                <a:cubicBezTo>
                  <a:pt x="3286086" y="980230"/>
                  <a:pt x="3136532" y="921856"/>
                  <a:pt x="2854759" y="944884"/>
                </a:cubicBezTo>
                <a:cubicBezTo>
                  <a:pt x="2572986" y="967912"/>
                  <a:pt x="2347684" y="971035"/>
                  <a:pt x="2192038" y="944884"/>
                </a:cubicBezTo>
                <a:cubicBezTo>
                  <a:pt x="2036392" y="918733"/>
                  <a:pt x="1720250" y="922208"/>
                  <a:pt x="1436536" y="944884"/>
                </a:cubicBezTo>
                <a:cubicBezTo>
                  <a:pt x="1152822" y="967560"/>
                  <a:pt x="993619" y="947069"/>
                  <a:pt x="866596" y="944884"/>
                </a:cubicBezTo>
                <a:cubicBezTo>
                  <a:pt x="739573" y="942699"/>
                  <a:pt x="351521" y="916611"/>
                  <a:pt x="157484" y="944884"/>
                </a:cubicBezTo>
                <a:cubicBezTo>
                  <a:pt x="71600" y="937074"/>
                  <a:pt x="-9645" y="882745"/>
                  <a:pt x="0" y="787400"/>
                </a:cubicBezTo>
                <a:cubicBezTo>
                  <a:pt x="-26833" y="580903"/>
                  <a:pt x="-22294" y="288703"/>
                  <a:pt x="0" y="157484"/>
                </a:cubicBezTo>
                <a:close/>
              </a:path>
              <a:path w="4954016" h="944884" stroke="0" extrusionOk="0">
                <a:moveTo>
                  <a:pt x="0" y="157484"/>
                </a:moveTo>
                <a:cubicBezTo>
                  <a:pt x="-6363" y="78551"/>
                  <a:pt x="58306" y="318"/>
                  <a:pt x="157484" y="0"/>
                </a:cubicBezTo>
                <a:cubicBezTo>
                  <a:pt x="283224" y="6142"/>
                  <a:pt x="540611" y="12167"/>
                  <a:pt x="727424" y="0"/>
                </a:cubicBezTo>
                <a:cubicBezTo>
                  <a:pt x="914237" y="-12167"/>
                  <a:pt x="1033559" y="-2011"/>
                  <a:pt x="1297364" y="0"/>
                </a:cubicBezTo>
                <a:cubicBezTo>
                  <a:pt x="1561169" y="2011"/>
                  <a:pt x="1681895" y="-2"/>
                  <a:pt x="2052866" y="0"/>
                </a:cubicBezTo>
                <a:cubicBezTo>
                  <a:pt x="2423837" y="2"/>
                  <a:pt x="2462454" y="-19355"/>
                  <a:pt x="2669197" y="0"/>
                </a:cubicBezTo>
                <a:cubicBezTo>
                  <a:pt x="2875940" y="19355"/>
                  <a:pt x="3054517" y="8113"/>
                  <a:pt x="3378309" y="0"/>
                </a:cubicBezTo>
                <a:cubicBezTo>
                  <a:pt x="3702101" y="-8113"/>
                  <a:pt x="3828509" y="1741"/>
                  <a:pt x="3948249" y="0"/>
                </a:cubicBezTo>
                <a:cubicBezTo>
                  <a:pt x="4067989" y="-1741"/>
                  <a:pt x="4387378" y="29499"/>
                  <a:pt x="4796532" y="0"/>
                </a:cubicBezTo>
                <a:cubicBezTo>
                  <a:pt x="4875456" y="-14808"/>
                  <a:pt x="4947784" y="66007"/>
                  <a:pt x="4954016" y="157484"/>
                </a:cubicBezTo>
                <a:cubicBezTo>
                  <a:pt x="4961034" y="319296"/>
                  <a:pt x="4985003" y="620562"/>
                  <a:pt x="4954016" y="787400"/>
                </a:cubicBezTo>
                <a:cubicBezTo>
                  <a:pt x="4962277" y="875780"/>
                  <a:pt x="4878860" y="962429"/>
                  <a:pt x="4796532" y="944884"/>
                </a:cubicBezTo>
                <a:cubicBezTo>
                  <a:pt x="4603376" y="947609"/>
                  <a:pt x="4301617" y="932756"/>
                  <a:pt x="4087420" y="944884"/>
                </a:cubicBezTo>
                <a:cubicBezTo>
                  <a:pt x="3873223" y="957012"/>
                  <a:pt x="3759318" y="938167"/>
                  <a:pt x="3471090" y="944884"/>
                </a:cubicBezTo>
                <a:cubicBezTo>
                  <a:pt x="3182862" y="951602"/>
                  <a:pt x="3065222" y="940979"/>
                  <a:pt x="2854759" y="944884"/>
                </a:cubicBezTo>
                <a:cubicBezTo>
                  <a:pt x="2644296" y="948789"/>
                  <a:pt x="2534350" y="931490"/>
                  <a:pt x="2238428" y="944884"/>
                </a:cubicBezTo>
                <a:cubicBezTo>
                  <a:pt x="1942506" y="958278"/>
                  <a:pt x="1693969" y="952320"/>
                  <a:pt x="1482926" y="944884"/>
                </a:cubicBezTo>
                <a:cubicBezTo>
                  <a:pt x="1271883" y="937448"/>
                  <a:pt x="1086659" y="948568"/>
                  <a:pt x="912986" y="944884"/>
                </a:cubicBezTo>
                <a:cubicBezTo>
                  <a:pt x="739313" y="941200"/>
                  <a:pt x="311670" y="907902"/>
                  <a:pt x="157484" y="944884"/>
                </a:cubicBezTo>
                <a:cubicBezTo>
                  <a:pt x="69120" y="949289"/>
                  <a:pt x="2701" y="875085"/>
                  <a:pt x="0" y="787400"/>
                </a:cubicBezTo>
                <a:cubicBezTo>
                  <a:pt x="-20340" y="519319"/>
                  <a:pt x="-5612" y="432484"/>
                  <a:pt x="0" y="15748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solidFill>
                  <a:srgbClr val="002060"/>
                </a:solidFill>
                <a:latin typeface="+mj-lt"/>
              </a:rPr>
              <a:t>4 859..?..4 870</a:t>
            </a:r>
          </a:p>
        </p:txBody>
      </p:sp>
      <p:sp>
        <p:nvSpPr>
          <p:cNvPr id="13" name="TextBox 12">
            <a:extLst>
              <a:ext uri="{FF2B5EF4-FFF2-40B4-BE49-F238E27FC236}">
                <a16:creationId xmlns:a16="http://schemas.microsoft.com/office/drawing/2014/main" id="{44715D00-81AA-4BD2-BBAF-32068C21B818}"/>
              </a:ext>
            </a:extLst>
          </p:cNvPr>
          <p:cNvSpPr txBox="1"/>
          <p:nvPr/>
        </p:nvSpPr>
        <p:spPr>
          <a:xfrm>
            <a:off x="7045050" y="74974"/>
            <a:ext cx="3507500" cy="851297"/>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dirty="0" err="1">
                <a:latin typeface="iCiel Ciaobella" pitchFamily="50" charset="0"/>
              </a:rPr>
              <a:t>Làm</a:t>
            </a:r>
            <a:r>
              <a:rPr lang="en-US" sz="4400" dirty="0">
                <a:latin typeface="iCiel Ciaobella" pitchFamily="50" charset="0"/>
              </a:rPr>
              <a:t> </a:t>
            </a:r>
            <a:r>
              <a:rPr lang="en-US" sz="4400" dirty="0" err="1">
                <a:latin typeface="iCiel Ciaobella" pitchFamily="50" charset="0"/>
              </a:rPr>
              <a:t>việc</a:t>
            </a:r>
            <a:r>
              <a:rPr lang="en-US" sz="4400" dirty="0">
                <a:latin typeface="iCiel Ciaobella" pitchFamily="50" charset="0"/>
              </a:rPr>
              <a:t> </a:t>
            </a:r>
            <a:r>
              <a:rPr lang="en-US" sz="4400" dirty="0" err="1">
                <a:latin typeface="iCiel Ciaobella" pitchFamily="50" charset="0"/>
              </a:rPr>
              <a:t>cá</a:t>
            </a:r>
            <a:r>
              <a:rPr lang="en-US" sz="4400" dirty="0">
                <a:latin typeface="iCiel Ciaobella" pitchFamily="50" charset="0"/>
              </a:rPr>
              <a:t> </a:t>
            </a:r>
            <a:r>
              <a:rPr lang="en-US" sz="4400" dirty="0" err="1">
                <a:latin typeface="iCiel Ciaobella" pitchFamily="50" charset="0"/>
              </a:rPr>
              <a:t>nhân</a:t>
            </a:r>
            <a:endParaRPr lang="en-US" sz="4400" dirty="0">
              <a:latin typeface="iCiel Ciaobella" pitchFamily="50" charset="0"/>
            </a:endParaRPr>
          </a:p>
        </p:txBody>
      </p:sp>
      <p:pic>
        <p:nvPicPr>
          <p:cNvPr id="14" name="Picture 2" descr="Premium Vector | Cute student cartoon illustration">
            <a:extLst>
              <a:ext uri="{FF2B5EF4-FFF2-40B4-BE49-F238E27FC236}">
                <a16:creationId xmlns:a16="http://schemas.microsoft.com/office/drawing/2014/main" id="{9763A750-040C-47B8-8EF1-DC611FBAE033}"/>
              </a:ext>
            </a:extLst>
          </p:cNvPr>
          <p:cNvPicPr>
            <a:picLocks noChangeAspect="1" noChangeArrowheads="1"/>
          </p:cNvPicPr>
          <p:nvPr/>
        </p:nvPicPr>
        <p:blipFill>
          <a:blip r:embed="rId4">
            <a:clrChange>
              <a:clrFrom>
                <a:srgbClr val="FEFCFD"/>
              </a:clrFrom>
              <a:clrTo>
                <a:srgbClr val="FEFCFD">
                  <a:alpha val="0"/>
                </a:srgbClr>
              </a:clrTo>
            </a:clrChange>
            <a:extLst>
              <a:ext uri="{BEBA8EAE-BF5A-486C-A8C5-ECC9F3942E4B}">
                <a14:imgProps xmlns:a14="http://schemas.microsoft.com/office/drawing/2010/main">
                  <a14:imgLayer r:embed="rId5">
                    <a14:imgEffect>
                      <a14:backgroundRemoval t="10000" b="90000" l="10000" r="90000">
                        <a14:foregroundMark x1="60833" y1="80000" x2="60833" y2="80000"/>
                        <a14:foregroundMark x1="59167" y1="78611" x2="59167" y2="78611"/>
                        <a14:foregroundMark x1="57778" y1="82222" x2="57778" y2="82222"/>
                        <a14:foregroundMark x1="61111" y1="83611" x2="61111" y2="83611"/>
                        <a14:foregroundMark x1="48611" y1="81111" x2="48611" y2="81111"/>
                        <a14:foregroundMark x1="46389" y1="78056" x2="46389" y2="78056"/>
                        <a14:foregroundMark x1="51111" y1="70556" x2="51111" y2="70556"/>
                        <a14:foregroundMark x1="47778" y1="69444" x2="47778" y2="69444"/>
                        <a14:foregroundMark x1="60833" y1="85000" x2="60833" y2="85000"/>
                        <a14:foregroundMark x1="58889" y1="81111" x2="58889" y2="81111"/>
                        <a14:foregroundMark x1="63056" y1="83056" x2="63056" y2="83056"/>
                        <a14:foregroundMark x1="59444" y1="84722" x2="59444" y2="84722"/>
                        <a14:foregroundMark x1="53611" y1="84167" x2="53611" y2="84167"/>
                        <a14:foregroundMark x1="48889" y1="82778" x2="48889" y2="82778"/>
                        <a14:foregroundMark x1="65000" y1="76111" x2="65000" y2="76111"/>
                        <a14:foregroundMark x1="61111" y1="67500" x2="61111" y2="67500"/>
                        <a14:foregroundMark x1="63333" y1="65556" x2="63333" y2="65556"/>
                        <a14:foregroundMark x1="63056" y1="70833" x2="63056" y2="70833"/>
                        <a14:foregroundMark x1="64167" y1="73056" x2="64167" y2="73056"/>
                        <a14:foregroundMark x1="64722" y1="73056" x2="64722" y2="73056"/>
                        <a14:foregroundMark x1="53056" y1="10000" x2="53056"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10407295" y="-260705"/>
            <a:ext cx="2089505" cy="2089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574519E3-F739-15BB-9CD6-88F1C819895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171844" y="0"/>
            <a:ext cx="883819" cy="1150233"/>
          </a:xfrm>
          <a:prstGeom prst="rect">
            <a:avLst/>
          </a:prstGeom>
        </p:spPr>
      </p:pic>
      <p:pic>
        <p:nvPicPr>
          <p:cNvPr id="5" name="Picture 4" descr="A picture containing clipart, doll&#10;&#10;Description automatically generated">
            <a:extLst>
              <a:ext uri="{FF2B5EF4-FFF2-40B4-BE49-F238E27FC236}">
                <a16:creationId xmlns:a16="http://schemas.microsoft.com/office/drawing/2014/main" id="{3883336D-FAD6-7B83-B2B5-71EA7DAF3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6081" y="2541087"/>
            <a:ext cx="2512937" cy="3955849"/>
          </a:xfrm>
          <a:prstGeom prst="rect">
            <a:avLst/>
          </a:prstGeom>
        </p:spPr>
      </p:pic>
      <p:sp>
        <p:nvSpPr>
          <p:cNvPr id="6" name="Speech Bubble: Rectangle with Corners Rounded 5">
            <a:extLst>
              <a:ext uri="{FF2B5EF4-FFF2-40B4-BE49-F238E27FC236}">
                <a16:creationId xmlns:a16="http://schemas.microsoft.com/office/drawing/2014/main" id="{3BA9656E-BD98-C934-9E61-D6C9A7EB8C8C}"/>
              </a:ext>
            </a:extLst>
          </p:cNvPr>
          <p:cNvSpPr/>
          <p:nvPr/>
        </p:nvSpPr>
        <p:spPr>
          <a:xfrm flipH="1">
            <a:off x="7029395" y="1508665"/>
            <a:ext cx="3362329" cy="811298"/>
          </a:xfrm>
          <a:custGeom>
            <a:avLst/>
            <a:gdLst>
              <a:gd name="connsiteX0" fmla="*/ 0 w 3362329"/>
              <a:gd name="connsiteY0" fmla="*/ 135219 h 811298"/>
              <a:gd name="connsiteX1" fmla="*/ 135219 w 3362329"/>
              <a:gd name="connsiteY1" fmla="*/ 0 h 811298"/>
              <a:gd name="connsiteX2" fmla="*/ 560388 w 3362329"/>
              <a:gd name="connsiteY2" fmla="*/ 0 h 811298"/>
              <a:gd name="connsiteX3" fmla="*/ 560388 w 3362329"/>
              <a:gd name="connsiteY3" fmla="*/ 0 h 811298"/>
              <a:gd name="connsiteX4" fmla="*/ 1400970 w 3362329"/>
              <a:gd name="connsiteY4" fmla="*/ 0 h 811298"/>
              <a:gd name="connsiteX5" fmla="*/ 3227110 w 3362329"/>
              <a:gd name="connsiteY5" fmla="*/ 0 h 811298"/>
              <a:gd name="connsiteX6" fmla="*/ 3362329 w 3362329"/>
              <a:gd name="connsiteY6" fmla="*/ 135219 h 811298"/>
              <a:gd name="connsiteX7" fmla="*/ 3362329 w 3362329"/>
              <a:gd name="connsiteY7" fmla="*/ 473257 h 811298"/>
              <a:gd name="connsiteX8" fmla="*/ 3362329 w 3362329"/>
              <a:gd name="connsiteY8" fmla="*/ 473257 h 811298"/>
              <a:gd name="connsiteX9" fmla="*/ 3362329 w 3362329"/>
              <a:gd name="connsiteY9" fmla="*/ 676082 h 811298"/>
              <a:gd name="connsiteX10" fmla="*/ 3362329 w 3362329"/>
              <a:gd name="connsiteY10" fmla="*/ 676079 h 811298"/>
              <a:gd name="connsiteX11" fmla="*/ 3227110 w 3362329"/>
              <a:gd name="connsiteY11" fmla="*/ 811298 h 811298"/>
              <a:gd name="connsiteX12" fmla="*/ 1400970 w 3362329"/>
              <a:gd name="connsiteY12" fmla="*/ 811298 h 811298"/>
              <a:gd name="connsiteX13" fmla="*/ 317538 w 3362329"/>
              <a:gd name="connsiteY13" fmla="*/ 1181299 h 811298"/>
              <a:gd name="connsiteX14" fmla="*/ 560388 w 3362329"/>
              <a:gd name="connsiteY14" fmla="*/ 811298 h 811298"/>
              <a:gd name="connsiteX15" fmla="*/ 135219 w 3362329"/>
              <a:gd name="connsiteY15" fmla="*/ 811298 h 811298"/>
              <a:gd name="connsiteX16" fmla="*/ 0 w 3362329"/>
              <a:gd name="connsiteY16" fmla="*/ 676079 h 811298"/>
              <a:gd name="connsiteX17" fmla="*/ 0 w 3362329"/>
              <a:gd name="connsiteY17" fmla="*/ 676082 h 811298"/>
              <a:gd name="connsiteX18" fmla="*/ 0 w 3362329"/>
              <a:gd name="connsiteY18" fmla="*/ 473257 h 811298"/>
              <a:gd name="connsiteX19" fmla="*/ 0 w 3362329"/>
              <a:gd name="connsiteY19" fmla="*/ 473257 h 811298"/>
              <a:gd name="connsiteX20" fmla="*/ 0 w 3362329"/>
              <a:gd name="connsiteY20" fmla="*/ 135219 h 81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2329" h="811298" fill="none" extrusionOk="0">
                <a:moveTo>
                  <a:pt x="0" y="135219"/>
                </a:moveTo>
                <a:cubicBezTo>
                  <a:pt x="-1773" y="56862"/>
                  <a:pt x="60238" y="2460"/>
                  <a:pt x="135219" y="0"/>
                </a:cubicBezTo>
                <a:cubicBezTo>
                  <a:pt x="198702" y="8179"/>
                  <a:pt x="359664" y="36570"/>
                  <a:pt x="560388" y="0"/>
                </a:cubicBezTo>
                <a:lnTo>
                  <a:pt x="560388" y="0"/>
                </a:lnTo>
                <a:cubicBezTo>
                  <a:pt x="855179" y="12032"/>
                  <a:pt x="1128630" y="-57345"/>
                  <a:pt x="1400970" y="0"/>
                </a:cubicBezTo>
                <a:cubicBezTo>
                  <a:pt x="2018617" y="33001"/>
                  <a:pt x="2560846" y="-64244"/>
                  <a:pt x="3227110" y="0"/>
                </a:cubicBezTo>
                <a:cubicBezTo>
                  <a:pt x="3290766" y="-1790"/>
                  <a:pt x="3356536" y="60067"/>
                  <a:pt x="3362329" y="135219"/>
                </a:cubicBezTo>
                <a:cubicBezTo>
                  <a:pt x="3378912" y="279626"/>
                  <a:pt x="3352482" y="398049"/>
                  <a:pt x="3362329" y="473257"/>
                </a:cubicBezTo>
                <a:lnTo>
                  <a:pt x="3362329" y="473257"/>
                </a:lnTo>
                <a:cubicBezTo>
                  <a:pt x="3366097" y="559188"/>
                  <a:pt x="3355129" y="578562"/>
                  <a:pt x="3362329" y="676082"/>
                </a:cubicBezTo>
                <a:lnTo>
                  <a:pt x="3362329" y="676079"/>
                </a:lnTo>
                <a:cubicBezTo>
                  <a:pt x="3368045" y="756228"/>
                  <a:pt x="3294837" y="810213"/>
                  <a:pt x="3227110" y="811298"/>
                </a:cubicBezTo>
                <a:cubicBezTo>
                  <a:pt x="2577627" y="965318"/>
                  <a:pt x="1723291" y="825095"/>
                  <a:pt x="1400970" y="811298"/>
                </a:cubicBezTo>
                <a:cubicBezTo>
                  <a:pt x="1098948" y="889862"/>
                  <a:pt x="796034" y="964787"/>
                  <a:pt x="317538" y="1181299"/>
                </a:cubicBezTo>
                <a:cubicBezTo>
                  <a:pt x="322847" y="1127329"/>
                  <a:pt x="531097" y="875966"/>
                  <a:pt x="560388" y="811298"/>
                </a:cubicBezTo>
                <a:cubicBezTo>
                  <a:pt x="414861" y="826207"/>
                  <a:pt x="237787" y="797635"/>
                  <a:pt x="135219" y="811298"/>
                </a:cubicBezTo>
                <a:cubicBezTo>
                  <a:pt x="60600" y="808673"/>
                  <a:pt x="899" y="750785"/>
                  <a:pt x="0" y="676079"/>
                </a:cubicBezTo>
                <a:lnTo>
                  <a:pt x="0" y="676082"/>
                </a:lnTo>
                <a:cubicBezTo>
                  <a:pt x="-17813" y="644217"/>
                  <a:pt x="-1530" y="572875"/>
                  <a:pt x="0" y="473257"/>
                </a:cubicBezTo>
                <a:lnTo>
                  <a:pt x="0" y="473257"/>
                </a:lnTo>
                <a:cubicBezTo>
                  <a:pt x="-5973" y="337524"/>
                  <a:pt x="15196" y="220837"/>
                  <a:pt x="0" y="135219"/>
                </a:cubicBezTo>
                <a:close/>
              </a:path>
              <a:path w="3362329" h="811298" stroke="0" extrusionOk="0">
                <a:moveTo>
                  <a:pt x="0" y="135219"/>
                </a:moveTo>
                <a:cubicBezTo>
                  <a:pt x="6188" y="58057"/>
                  <a:pt x="59109" y="70"/>
                  <a:pt x="135219" y="0"/>
                </a:cubicBezTo>
                <a:cubicBezTo>
                  <a:pt x="344702" y="-31303"/>
                  <a:pt x="514708" y="36881"/>
                  <a:pt x="560388" y="0"/>
                </a:cubicBezTo>
                <a:lnTo>
                  <a:pt x="560388" y="0"/>
                </a:lnTo>
                <a:cubicBezTo>
                  <a:pt x="858527" y="73827"/>
                  <a:pt x="1054315" y="38301"/>
                  <a:pt x="1400970" y="0"/>
                </a:cubicBezTo>
                <a:cubicBezTo>
                  <a:pt x="2022188" y="112863"/>
                  <a:pt x="2968621" y="79448"/>
                  <a:pt x="3227110" y="0"/>
                </a:cubicBezTo>
                <a:cubicBezTo>
                  <a:pt x="3294199" y="4230"/>
                  <a:pt x="3371001" y="60024"/>
                  <a:pt x="3362329" y="135219"/>
                </a:cubicBezTo>
                <a:cubicBezTo>
                  <a:pt x="3368958" y="233003"/>
                  <a:pt x="3379548" y="343386"/>
                  <a:pt x="3362329" y="473257"/>
                </a:cubicBezTo>
                <a:lnTo>
                  <a:pt x="3362329" y="473257"/>
                </a:lnTo>
                <a:cubicBezTo>
                  <a:pt x="3359938" y="570603"/>
                  <a:pt x="3359632" y="625270"/>
                  <a:pt x="3362329" y="676082"/>
                </a:cubicBezTo>
                <a:lnTo>
                  <a:pt x="3362329" y="676079"/>
                </a:lnTo>
                <a:cubicBezTo>
                  <a:pt x="3364339" y="747210"/>
                  <a:pt x="3310738" y="820648"/>
                  <a:pt x="3227110" y="811298"/>
                </a:cubicBezTo>
                <a:cubicBezTo>
                  <a:pt x="2338622" y="790556"/>
                  <a:pt x="2017295" y="907107"/>
                  <a:pt x="1400970" y="811298"/>
                </a:cubicBezTo>
                <a:cubicBezTo>
                  <a:pt x="978159" y="1033824"/>
                  <a:pt x="710737" y="1128706"/>
                  <a:pt x="317538" y="1181299"/>
                </a:cubicBezTo>
                <a:cubicBezTo>
                  <a:pt x="400862" y="1071539"/>
                  <a:pt x="497361" y="862317"/>
                  <a:pt x="560388" y="811298"/>
                </a:cubicBezTo>
                <a:cubicBezTo>
                  <a:pt x="466074" y="807803"/>
                  <a:pt x="313566" y="797677"/>
                  <a:pt x="135219" y="811298"/>
                </a:cubicBezTo>
                <a:cubicBezTo>
                  <a:pt x="62350" y="811870"/>
                  <a:pt x="2162" y="758933"/>
                  <a:pt x="0" y="676079"/>
                </a:cubicBezTo>
                <a:lnTo>
                  <a:pt x="0" y="676082"/>
                </a:lnTo>
                <a:cubicBezTo>
                  <a:pt x="-7909" y="611769"/>
                  <a:pt x="3716" y="534860"/>
                  <a:pt x="0" y="473257"/>
                </a:cubicBezTo>
                <a:lnTo>
                  <a:pt x="0" y="473257"/>
                </a:lnTo>
                <a:cubicBezTo>
                  <a:pt x="12130" y="392845"/>
                  <a:pt x="-9155" y="292900"/>
                  <a:pt x="0" y="135219"/>
                </a:cubicBezTo>
                <a:close/>
              </a:path>
            </a:pathLst>
          </a:custGeom>
          <a:solidFill>
            <a:srgbClr val="FFCCCC"/>
          </a:solidFill>
          <a:ln w="38100">
            <a:solidFill>
              <a:srgbClr val="C00000"/>
            </a:solidFill>
            <a:extLst>
              <a:ext uri="{C807C97D-BFC1-408E-A445-0C87EB9F89A2}">
                <ask:lineSketchStyleProps xmlns:ask="http://schemas.microsoft.com/office/drawing/2018/sketchyshapes" sd="2287542700">
                  <a:prstGeom prst="wedgeRoundRectCallout">
                    <a:avLst>
                      <a:gd name="adj1" fmla="val -40556"/>
                      <a:gd name="adj2" fmla="val 9560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4 859 </a:t>
            </a:r>
            <a:r>
              <a:rPr lang="en-US" sz="3600" b="1" dirty="0"/>
              <a:t>&lt;</a:t>
            </a:r>
            <a:r>
              <a:rPr lang="en-US" sz="3600" dirty="0"/>
              <a:t> 4 870</a:t>
            </a:r>
          </a:p>
        </p:txBody>
      </p:sp>
      <p:sp>
        <p:nvSpPr>
          <p:cNvPr id="7" name="Rectangle: Rounded Corners 6">
            <a:extLst>
              <a:ext uri="{FF2B5EF4-FFF2-40B4-BE49-F238E27FC236}">
                <a16:creationId xmlns:a16="http://schemas.microsoft.com/office/drawing/2014/main" id="{E34C2C87-B72B-2628-1E10-A093F9C9BA5F}"/>
              </a:ext>
            </a:extLst>
          </p:cNvPr>
          <p:cNvSpPr/>
          <p:nvPr/>
        </p:nvSpPr>
        <p:spPr>
          <a:xfrm>
            <a:off x="3844784" y="4210892"/>
            <a:ext cx="4954016" cy="944884"/>
          </a:xfrm>
          <a:custGeom>
            <a:avLst/>
            <a:gdLst>
              <a:gd name="connsiteX0" fmla="*/ 0 w 4954016"/>
              <a:gd name="connsiteY0" fmla="*/ 157484 h 944884"/>
              <a:gd name="connsiteX1" fmla="*/ 157484 w 4954016"/>
              <a:gd name="connsiteY1" fmla="*/ 0 h 944884"/>
              <a:gd name="connsiteX2" fmla="*/ 773815 w 4954016"/>
              <a:gd name="connsiteY2" fmla="*/ 0 h 944884"/>
              <a:gd name="connsiteX3" fmla="*/ 1529317 w 4954016"/>
              <a:gd name="connsiteY3" fmla="*/ 0 h 944884"/>
              <a:gd name="connsiteX4" fmla="*/ 2238428 w 4954016"/>
              <a:gd name="connsiteY4" fmla="*/ 0 h 944884"/>
              <a:gd name="connsiteX5" fmla="*/ 2901150 w 4954016"/>
              <a:gd name="connsiteY5" fmla="*/ 0 h 944884"/>
              <a:gd name="connsiteX6" fmla="*/ 3610261 w 4954016"/>
              <a:gd name="connsiteY6" fmla="*/ 0 h 944884"/>
              <a:gd name="connsiteX7" fmla="*/ 4133811 w 4954016"/>
              <a:gd name="connsiteY7" fmla="*/ 0 h 944884"/>
              <a:gd name="connsiteX8" fmla="*/ 4796532 w 4954016"/>
              <a:gd name="connsiteY8" fmla="*/ 0 h 944884"/>
              <a:gd name="connsiteX9" fmla="*/ 4954016 w 4954016"/>
              <a:gd name="connsiteY9" fmla="*/ 157484 h 944884"/>
              <a:gd name="connsiteX10" fmla="*/ 4954016 w 4954016"/>
              <a:gd name="connsiteY10" fmla="*/ 787400 h 944884"/>
              <a:gd name="connsiteX11" fmla="*/ 4796532 w 4954016"/>
              <a:gd name="connsiteY11" fmla="*/ 944884 h 944884"/>
              <a:gd name="connsiteX12" fmla="*/ 4272982 w 4954016"/>
              <a:gd name="connsiteY12" fmla="*/ 944884 h 944884"/>
              <a:gd name="connsiteX13" fmla="*/ 3563871 w 4954016"/>
              <a:gd name="connsiteY13" fmla="*/ 944884 h 944884"/>
              <a:gd name="connsiteX14" fmla="*/ 2854759 w 4954016"/>
              <a:gd name="connsiteY14" fmla="*/ 944884 h 944884"/>
              <a:gd name="connsiteX15" fmla="*/ 2192038 w 4954016"/>
              <a:gd name="connsiteY15" fmla="*/ 944884 h 944884"/>
              <a:gd name="connsiteX16" fmla="*/ 1436536 w 4954016"/>
              <a:gd name="connsiteY16" fmla="*/ 944884 h 944884"/>
              <a:gd name="connsiteX17" fmla="*/ 866596 w 4954016"/>
              <a:gd name="connsiteY17" fmla="*/ 944884 h 944884"/>
              <a:gd name="connsiteX18" fmla="*/ 157484 w 4954016"/>
              <a:gd name="connsiteY18" fmla="*/ 944884 h 944884"/>
              <a:gd name="connsiteX19" fmla="*/ 0 w 4954016"/>
              <a:gd name="connsiteY19" fmla="*/ 787400 h 944884"/>
              <a:gd name="connsiteX20" fmla="*/ 0 w 4954016"/>
              <a:gd name="connsiteY20" fmla="*/ 157484 h 94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4016" h="944884" fill="none" extrusionOk="0">
                <a:moveTo>
                  <a:pt x="0" y="157484"/>
                </a:moveTo>
                <a:cubicBezTo>
                  <a:pt x="9595" y="89427"/>
                  <a:pt x="77445" y="2789"/>
                  <a:pt x="157484" y="0"/>
                </a:cubicBezTo>
                <a:cubicBezTo>
                  <a:pt x="359580" y="-5551"/>
                  <a:pt x="514462" y="23471"/>
                  <a:pt x="773815" y="0"/>
                </a:cubicBezTo>
                <a:cubicBezTo>
                  <a:pt x="1033168" y="-23471"/>
                  <a:pt x="1163910" y="34778"/>
                  <a:pt x="1529317" y="0"/>
                </a:cubicBezTo>
                <a:cubicBezTo>
                  <a:pt x="1894724" y="-34778"/>
                  <a:pt x="1965534" y="-21169"/>
                  <a:pt x="2238428" y="0"/>
                </a:cubicBezTo>
                <a:cubicBezTo>
                  <a:pt x="2511322" y="21169"/>
                  <a:pt x="2688393" y="3402"/>
                  <a:pt x="2901150" y="0"/>
                </a:cubicBezTo>
                <a:cubicBezTo>
                  <a:pt x="3113907" y="-3402"/>
                  <a:pt x="3313969" y="24442"/>
                  <a:pt x="3610261" y="0"/>
                </a:cubicBezTo>
                <a:cubicBezTo>
                  <a:pt x="3906553" y="-24442"/>
                  <a:pt x="3877274" y="15875"/>
                  <a:pt x="4133811" y="0"/>
                </a:cubicBezTo>
                <a:cubicBezTo>
                  <a:pt x="4390348" y="-15875"/>
                  <a:pt x="4472172" y="20757"/>
                  <a:pt x="4796532" y="0"/>
                </a:cubicBezTo>
                <a:cubicBezTo>
                  <a:pt x="4874355" y="-230"/>
                  <a:pt x="4968409" y="71469"/>
                  <a:pt x="4954016" y="157484"/>
                </a:cubicBezTo>
                <a:cubicBezTo>
                  <a:pt x="4939965" y="413134"/>
                  <a:pt x="4976730" y="565439"/>
                  <a:pt x="4954016" y="787400"/>
                </a:cubicBezTo>
                <a:cubicBezTo>
                  <a:pt x="4951413" y="867311"/>
                  <a:pt x="4869848" y="928224"/>
                  <a:pt x="4796532" y="944884"/>
                </a:cubicBezTo>
                <a:cubicBezTo>
                  <a:pt x="4630896" y="950816"/>
                  <a:pt x="4453102" y="958075"/>
                  <a:pt x="4272982" y="944884"/>
                </a:cubicBezTo>
                <a:cubicBezTo>
                  <a:pt x="4092862" y="931694"/>
                  <a:pt x="3841656" y="909538"/>
                  <a:pt x="3563871" y="944884"/>
                </a:cubicBezTo>
                <a:cubicBezTo>
                  <a:pt x="3286086" y="980230"/>
                  <a:pt x="3136532" y="921856"/>
                  <a:pt x="2854759" y="944884"/>
                </a:cubicBezTo>
                <a:cubicBezTo>
                  <a:pt x="2572986" y="967912"/>
                  <a:pt x="2347684" y="971035"/>
                  <a:pt x="2192038" y="944884"/>
                </a:cubicBezTo>
                <a:cubicBezTo>
                  <a:pt x="2036392" y="918733"/>
                  <a:pt x="1720250" y="922208"/>
                  <a:pt x="1436536" y="944884"/>
                </a:cubicBezTo>
                <a:cubicBezTo>
                  <a:pt x="1152822" y="967560"/>
                  <a:pt x="993619" y="947069"/>
                  <a:pt x="866596" y="944884"/>
                </a:cubicBezTo>
                <a:cubicBezTo>
                  <a:pt x="739573" y="942699"/>
                  <a:pt x="351521" y="916611"/>
                  <a:pt x="157484" y="944884"/>
                </a:cubicBezTo>
                <a:cubicBezTo>
                  <a:pt x="71600" y="937074"/>
                  <a:pt x="-9645" y="882745"/>
                  <a:pt x="0" y="787400"/>
                </a:cubicBezTo>
                <a:cubicBezTo>
                  <a:pt x="-26833" y="580903"/>
                  <a:pt x="-22294" y="288703"/>
                  <a:pt x="0" y="157484"/>
                </a:cubicBezTo>
                <a:close/>
              </a:path>
              <a:path w="4954016" h="944884" stroke="0" extrusionOk="0">
                <a:moveTo>
                  <a:pt x="0" y="157484"/>
                </a:moveTo>
                <a:cubicBezTo>
                  <a:pt x="-6363" y="78551"/>
                  <a:pt x="58306" y="318"/>
                  <a:pt x="157484" y="0"/>
                </a:cubicBezTo>
                <a:cubicBezTo>
                  <a:pt x="283224" y="6142"/>
                  <a:pt x="540611" y="12167"/>
                  <a:pt x="727424" y="0"/>
                </a:cubicBezTo>
                <a:cubicBezTo>
                  <a:pt x="914237" y="-12167"/>
                  <a:pt x="1033559" y="-2011"/>
                  <a:pt x="1297364" y="0"/>
                </a:cubicBezTo>
                <a:cubicBezTo>
                  <a:pt x="1561169" y="2011"/>
                  <a:pt x="1681895" y="-2"/>
                  <a:pt x="2052866" y="0"/>
                </a:cubicBezTo>
                <a:cubicBezTo>
                  <a:pt x="2423837" y="2"/>
                  <a:pt x="2462454" y="-19355"/>
                  <a:pt x="2669197" y="0"/>
                </a:cubicBezTo>
                <a:cubicBezTo>
                  <a:pt x="2875940" y="19355"/>
                  <a:pt x="3054517" y="8113"/>
                  <a:pt x="3378309" y="0"/>
                </a:cubicBezTo>
                <a:cubicBezTo>
                  <a:pt x="3702101" y="-8113"/>
                  <a:pt x="3828509" y="1741"/>
                  <a:pt x="3948249" y="0"/>
                </a:cubicBezTo>
                <a:cubicBezTo>
                  <a:pt x="4067989" y="-1741"/>
                  <a:pt x="4387378" y="29499"/>
                  <a:pt x="4796532" y="0"/>
                </a:cubicBezTo>
                <a:cubicBezTo>
                  <a:pt x="4875456" y="-14808"/>
                  <a:pt x="4947784" y="66007"/>
                  <a:pt x="4954016" y="157484"/>
                </a:cubicBezTo>
                <a:cubicBezTo>
                  <a:pt x="4961034" y="319296"/>
                  <a:pt x="4985003" y="620562"/>
                  <a:pt x="4954016" y="787400"/>
                </a:cubicBezTo>
                <a:cubicBezTo>
                  <a:pt x="4962277" y="875780"/>
                  <a:pt x="4878860" y="962429"/>
                  <a:pt x="4796532" y="944884"/>
                </a:cubicBezTo>
                <a:cubicBezTo>
                  <a:pt x="4603376" y="947609"/>
                  <a:pt x="4301617" y="932756"/>
                  <a:pt x="4087420" y="944884"/>
                </a:cubicBezTo>
                <a:cubicBezTo>
                  <a:pt x="3873223" y="957012"/>
                  <a:pt x="3759318" y="938167"/>
                  <a:pt x="3471090" y="944884"/>
                </a:cubicBezTo>
                <a:cubicBezTo>
                  <a:pt x="3182862" y="951602"/>
                  <a:pt x="3065222" y="940979"/>
                  <a:pt x="2854759" y="944884"/>
                </a:cubicBezTo>
                <a:cubicBezTo>
                  <a:pt x="2644296" y="948789"/>
                  <a:pt x="2534350" y="931490"/>
                  <a:pt x="2238428" y="944884"/>
                </a:cubicBezTo>
                <a:cubicBezTo>
                  <a:pt x="1942506" y="958278"/>
                  <a:pt x="1693969" y="952320"/>
                  <a:pt x="1482926" y="944884"/>
                </a:cubicBezTo>
                <a:cubicBezTo>
                  <a:pt x="1271883" y="937448"/>
                  <a:pt x="1086659" y="948568"/>
                  <a:pt x="912986" y="944884"/>
                </a:cubicBezTo>
                <a:cubicBezTo>
                  <a:pt x="739313" y="941200"/>
                  <a:pt x="311670" y="907902"/>
                  <a:pt x="157484" y="944884"/>
                </a:cubicBezTo>
                <a:cubicBezTo>
                  <a:pt x="69120" y="949289"/>
                  <a:pt x="2701" y="875085"/>
                  <a:pt x="0" y="787400"/>
                </a:cubicBezTo>
                <a:cubicBezTo>
                  <a:pt x="-20340" y="519319"/>
                  <a:pt x="-5612" y="432484"/>
                  <a:pt x="0" y="15748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solidFill>
                  <a:srgbClr val="002060"/>
                </a:solidFill>
                <a:latin typeface="+mj-lt"/>
              </a:rPr>
              <a:t>4 859 </a:t>
            </a:r>
            <a:r>
              <a:rPr lang="en-US" sz="6000" b="1" dirty="0">
                <a:solidFill>
                  <a:srgbClr val="FF0000"/>
                </a:solidFill>
                <a:latin typeface="+mj-lt"/>
              </a:rPr>
              <a:t>&lt; </a:t>
            </a:r>
            <a:r>
              <a:rPr lang="en-US" sz="6000" b="1" dirty="0">
                <a:solidFill>
                  <a:srgbClr val="002060"/>
                </a:solidFill>
                <a:latin typeface="+mj-lt"/>
              </a:rPr>
              <a:t>4 870</a:t>
            </a:r>
          </a:p>
        </p:txBody>
      </p:sp>
    </p:spTree>
    <p:extLst>
      <p:ext uri="{BB962C8B-B14F-4D97-AF65-F5344CB8AC3E}">
        <p14:creationId xmlns:p14="http://schemas.microsoft.com/office/powerpoint/2010/main" val="2867585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32" presetClass="emph" presetSubtype="0" fill="hold" grpId="1" nodeType="withEffect">
                                  <p:stCondLst>
                                    <p:cond delay="0"/>
                                  </p:stCondLst>
                                  <p:childTnLst>
                                    <p:animRot by="120000">
                                      <p:cBhvr>
                                        <p:cTn id="47" dur="100" fill="hold">
                                          <p:stCondLst>
                                            <p:cond delay="0"/>
                                          </p:stCondLst>
                                        </p:cTn>
                                        <p:tgtEl>
                                          <p:spTgt spid="7"/>
                                        </p:tgtEl>
                                        <p:attrNameLst>
                                          <p:attrName>r</p:attrName>
                                        </p:attrNameLst>
                                      </p:cBhvr>
                                    </p:animRot>
                                    <p:animRot by="-240000">
                                      <p:cBhvr>
                                        <p:cTn id="48" dur="200" fill="hold">
                                          <p:stCondLst>
                                            <p:cond delay="200"/>
                                          </p:stCondLst>
                                        </p:cTn>
                                        <p:tgtEl>
                                          <p:spTgt spid="7"/>
                                        </p:tgtEl>
                                        <p:attrNameLst>
                                          <p:attrName>r</p:attrName>
                                        </p:attrNameLst>
                                      </p:cBhvr>
                                    </p:animRot>
                                    <p:animRot by="240000">
                                      <p:cBhvr>
                                        <p:cTn id="49" dur="200" fill="hold">
                                          <p:stCondLst>
                                            <p:cond delay="400"/>
                                          </p:stCondLst>
                                        </p:cTn>
                                        <p:tgtEl>
                                          <p:spTgt spid="7"/>
                                        </p:tgtEl>
                                        <p:attrNameLst>
                                          <p:attrName>r</p:attrName>
                                        </p:attrNameLst>
                                      </p:cBhvr>
                                    </p:animRot>
                                    <p:animRot by="-240000">
                                      <p:cBhvr>
                                        <p:cTn id="50" dur="200" fill="hold">
                                          <p:stCondLst>
                                            <p:cond delay="600"/>
                                          </p:stCondLst>
                                        </p:cTn>
                                        <p:tgtEl>
                                          <p:spTgt spid="7"/>
                                        </p:tgtEl>
                                        <p:attrNameLst>
                                          <p:attrName>r</p:attrName>
                                        </p:attrNameLst>
                                      </p:cBhvr>
                                    </p:animRot>
                                    <p:animRot by="120000">
                                      <p:cBhvr>
                                        <p:cTn id="5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13" grpId="0" animBg="1"/>
      <p:bldP spid="6" grpId="0"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05669" y="2809249"/>
            <a:ext cx="2648120" cy="3663752"/>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flipH="1">
            <a:off x="1192713" y="741069"/>
            <a:ext cx="6076560" cy="1454416"/>
          </a:xfrm>
          <a:custGeom>
            <a:avLst/>
            <a:gdLst>
              <a:gd name="connsiteX0" fmla="*/ 0 w 6076560"/>
              <a:gd name="connsiteY0" fmla="*/ 242408 h 1454416"/>
              <a:gd name="connsiteX1" fmla="*/ 242408 w 6076560"/>
              <a:gd name="connsiteY1" fmla="*/ 0 h 1454416"/>
              <a:gd name="connsiteX2" fmla="*/ 3544660 w 6076560"/>
              <a:gd name="connsiteY2" fmla="*/ 0 h 1454416"/>
              <a:gd name="connsiteX3" fmla="*/ 3544660 w 6076560"/>
              <a:gd name="connsiteY3" fmla="*/ 0 h 1454416"/>
              <a:gd name="connsiteX4" fmla="*/ 5063800 w 6076560"/>
              <a:gd name="connsiteY4" fmla="*/ 0 h 1454416"/>
              <a:gd name="connsiteX5" fmla="*/ 5834152 w 6076560"/>
              <a:gd name="connsiteY5" fmla="*/ 0 h 1454416"/>
              <a:gd name="connsiteX6" fmla="*/ 6076560 w 6076560"/>
              <a:gd name="connsiteY6" fmla="*/ 242408 h 1454416"/>
              <a:gd name="connsiteX7" fmla="*/ 6076560 w 6076560"/>
              <a:gd name="connsiteY7" fmla="*/ 848409 h 1454416"/>
              <a:gd name="connsiteX8" fmla="*/ 6076560 w 6076560"/>
              <a:gd name="connsiteY8" fmla="*/ 848409 h 1454416"/>
              <a:gd name="connsiteX9" fmla="*/ 6076560 w 6076560"/>
              <a:gd name="connsiteY9" fmla="*/ 1212013 h 1454416"/>
              <a:gd name="connsiteX10" fmla="*/ 6076560 w 6076560"/>
              <a:gd name="connsiteY10" fmla="*/ 1212008 h 1454416"/>
              <a:gd name="connsiteX11" fmla="*/ 5834152 w 6076560"/>
              <a:gd name="connsiteY11" fmla="*/ 1454416 h 1454416"/>
              <a:gd name="connsiteX12" fmla="*/ 5063800 w 6076560"/>
              <a:gd name="connsiteY12" fmla="*/ 1454416 h 1454416"/>
              <a:gd name="connsiteX13" fmla="*/ 4813243 w 6076560"/>
              <a:gd name="connsiteY13" fmla="*/ 1911321 h 1454416"/>
              <a:gd name="connsiteX14" fmla="*/ 3544660 w 6076560"/>
              <a:gd name="connsiteY14" fmla="*/ 1454416 h 1454416"/>
              <a:gd name="connsiteX15" fmla="*/ 242408 w 6076560"/>
              <a:gd name="connsiteY15" fmla="*/ 1454416 h 1454416"/>
              <a:gd name="connsiteX16" fmla="*/ 0 w 6076560"/>
              <a:gd name="connsiteY16" fmla="*/ 1212008 h 1454416"/>
              <a:gd name="connsiteX17" fmla="*/ 0 w 6076560"/>
              <a:gd name="connsiteY17" fmla="*/ 1212013 h 1454416"/>
              <a:gd name="connsiteX18" fmla="*/ 0 w 6076560"/>
              <a:gd name="connsiteY18" fmla="*/ 848409 h 1454416"/>
              <a:gd name="connsiteX19" fmla="*/ 0 w 6076560"/>
              <a:gd name="connsiteY19" fmla="*/ 848409 h 1454416"/>
              <a:gd name="connsiteX20" fmla="*/ 0 w 6076560"/>
              <a:gd name="connsiteY20" fmla="*/ 242408 h 145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6560" h="1454416" fill="none" extrusionOk="0">
                <a:moveTo>
                  <a:pt x="0" y="242408"/>
                </a:moveTo>
                <a:cubicBezTo>
                  <a:pt x="-1505" y="105407"/>
                  <a:pt x="106373" y="17552"/>
                  <a:pt x="242408" y="0"/>
                </a:cubicBezTo>
                <a:cubicBezTo>
                  <a:pt x="1571008" y="-61564"/>
                  <a:pt x="2904452" y="-155430"/>
                  <a:pt x="3544660" y="0"/>
                </a:cubicBezTo>
                <a:lnTo>
                  <a:pt x="3544660" y="0"/>
                </a:lnTo>
                <a:cubicBezTo>
                  <a:pt x="4265963" y="3825"/>
                  <a:pt x="4903964" y="67476"/>
                  <a:pt x="5063800" y="0"/>
                </a:cubicBezTo>
                <a:cubicBezTo>
                  <a:pt x="5240068" y="-13528"/>
                  <a:pt x="5674538" y="-28077"/>
                  <a:pt x="5834152" y="0"/>
                </a:cubicBezTo>
                <a:cubicBezTo>
                  <a:pt x="5950469" y="-2851"/>
                  <a:pt x="6055764" y="106832"/>
                  <a:pt x="6076560" y="242408"/>
                </a:cubicBezTo>
                <a:cubicBezTo>
                  <a:pt x="6080613" y="526138"/>
                  <a:pt x="6129720" y="635483"/>
                  <a:pt x="6076560" y="848409"/>
                </a:cubicBezTo>
                <a:lnTo>
                  <a:pt x="6076560" y="848409"/>
                </a:lnTo>
                <a:cubicBezTo>
                  <a:pt x="6053160" y="995587"/>
                  <a:pt x="6087237" y="1111317"/>
                  <a:pt x="6076560" y="1212013"/>
                </a:cubicBezTo>
                <a:lnTo>
                  <a:pt x="6076560" y="1212008"/>
                </a:lnTo>
                <a:cubicBezTo>
                  <a:pt x="6086690" y="1355578"/>
                  <a:pt x="5963132" y="1453651"/>
                  <a:pt x="5834152" y="1454416"/>
                </a:cubicBezTo>
                <a:cubicBezTo>
                  <a:pt x="5714690" y="1520705"/>
                  <a:pt x="5171615" y="1474418"/>
                  <a:pt x="5063800" y="1454416"/>
                </a:cubicBezTo>
                <a:cubicBezTo>
                  <a:pt x="5039867" y="1595060"/>
                  <a:pt x="4845883" y="1841411"/>
                  <a:pt x="4813243" y="1911321"/>
                </a:cubicBezTo>
                <a:cubicBezTo>
                  <a:pt x="4342725" y="1682226"/>
                  <a:pt x="3847179" y="1463453"/>
                  <a:pt x="3544660" y="1454416"/>
                </a:cubicBezTo>
                <a:cubicBezTo>
                  <a:pt x="2376663" y="1512875"/>
                  <a:pt x="927286" y="1291984"/>
                  <a:pt x="242408" y="1454416"/>
                </a:cubicBezTo>
                <a:cubicBezTo>
                  <a:pt x="108668" y="1448394"/>
                  <a:pt x="5253" y="1346046"/>
                  <a:pt x="0" y="1212008"/>
                </a:cubicBezTo>
                <a:lnTo>
                  <a:pt x="0" y="1212013"/>
                </a:lnTo>
                <a:cubicBezTo>
                  <a:pt x="24489" y="1092312"/>
                  <a:pt x="-9961" y="901572"/>
                  <a:pt x="0" y="848409"/>
                </a:cubicBezTo>
                <a:lnTo>
                  <a:pt x="0" y="848409"/>
                </a:lnTo>
                <a:cubicBezTo>
                  <a:pt x="-17382" y="662375"/>
                  <a:pt x="-10561" y="432494"/>
                  <a:pt x="0" y="242408"/>
                </a:cubicBezTo>
                <a:close/>
              </a:path>
              <a:path w="6076560" h="1454416" stroke="0" extrusionOk="0">
                <a:moveTo>
                  <a:pt x="0" y="242408"/>
                </a:moveTo>
                <a:cubicBezTo>
                  <a:pt x="15629" y="102259"/>
                  <a:pt x="98211" y="506"/>
                  <a:pt x="242408" y="0"/>
                </a:cubicBezTo>
                <a:cubicBezTo>
                  <a:pt x="1244650" y="120733"/>
                  <a:pt x="3048161" y="-81149"/>
                  <a:pt x="3544660" y="0"/>
                </a:cubicBezTo>
                <a:lnTo>
                  <a:pt x="3544660" y="0"/>
                </a:lnTo>
                <a:cubicBezTo>
                  <a:pt x="3755655" y="-87073"/>
                  <a:pt x="4648320" y="-17420"/>
                  <a:pt x="5063800" y="0"/>
                </a:cubicBezTo>
                <a:cubicBezTo>
                  <a:pt x="5442407" y="51593"/>
                  <a:pt x="5611798" y="-21214"/>
                  <a:pt x="5834152" y="0"/>
                </a:cubicBezTo>
                <a:cubicBezTo>
                  <a:pt x="5957023" y="6134"/>
                  <a:pt x="6101019" y="107074"/>
                  <a:pt x="6076560" y="242408"/>
                </a:cubicBezTo>
                <a:cubicBezTo>
                  <a:pt x="6069448" y="419458"/>
                  <a:pt x="6113391" y="784928"/>
                  <a:pt x="6076560" y="848409"/>
                </a:cubicBezTo>
                <a:lnTo>
                  <a:pt x="6076560" y="848409"/>
                </a:lnTo>
                <a:cubicBezTo>
                  <a:pt x="6097611" y="912023"/>
                  <a:pt x="6109146" y="1143567"/>
                  <a:pt x="6076560" y="1212013"/>
                </a:cubicBezTo>
                <a:lnTo>
                  <a:pt x="6076560" y="1212008"/>
                </a:lnTo>
                <a:cubicBezTo>
                  <a:pt x="6083278" y="1334030"/>
                  <a:pt x="5980489" y="1467433"/>
                  <a:pt x="5834152" y="1454416"/>
                </a:cubicBezTo>
                <a:cubicBezTo>
                  <a:pt x="5597697" y="1399517"/>
                  <a:pt x="5252774" y="1520431"/>
                  <a:pt x="5063800" y="1454416"/>
                </a:cubicBezTo>
                <a:cubicBezTo>
                  <a:pt x="4933476" y="1636515"/>
                  <a:pt x="4929837" y="1712478"/>
                  <a:pt x="4813243" y="1911321"/>
                </a:cubicBezTo>
                <a:cubicBezTo>
                  <a:pt x="4537551" y="1700889"/>
                  <a:pt x="4172780" y="1686771"/>
                  <a:pt x="3544660" y="1454416"/>
                </a:cubicBezTo>
                <a:cubicBezTo>
                  <a:pt x="3072300" y="1592263"/>
                  <a:pt x="1606429" y="1572530"/>
                  <a:pt x="242408" y="1454416"/>
                </a:cubicBezTo>
                <a:cubicBezTo>
                  <a:pt x="121107" y="1458392"/>
                  <a:pt x="3714" y="1359934"/>
                  <a:pt x="0" y="1212008"/>
                </a:cubicBezTo>
                <a:lnTo>
                  <a:pt x="0" y="1212013"/>
                </a:lnTo>
                <a:cubicBezTo>
                  <a:pt x="2089" y="1163669"/>
                  <a:pt x="32400" y="885729"/>
                  <a:pt x="0" y="848409"/>
                </a:cubicBezTo>
                <a:lnTo>
                  <a:pt x="0" y="848409"/>
                </a:lnTo>
                <a:cubicBezTo>
                  <a:pt x="26886" y="632008"/>
                  <a:pt x="-15253" y="345861"/>
                  <a:pt x="0" y="242408"/>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29210"/>
                      <a:gd name="adj2" fmla="val 8141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dirty="0" err="1"/>
              <a:t>Bạn</a:t>
            </a:r>
            <a:r>
              <a:rPr lang="en-US" sz="3000" dirty="0"/>
              <a:t> Nam </a:t>
            </a:r>
            <a:r>
              <a:rPr lang="en-US" sz="3000" dirty="0" err="1"/>
              <a:t>đã</a:t>
            </a:r>
            <a:r>
              <a:rPr lang="en-US" sz="3000" dirty="0"/>
              <a:t> </a:t>
            </a:r>
            <a:r>
              <a:rPr lang="en-US" sz="3000" dirty="0" err="1"/>
              <a:t>chạy</a:t>
            </a:r>
            <a:r>
              <a:rPr lang="en-US" sz="3000" dirty="0"/>
              <a:t> </a:t>
            </a:r>
            <a:r>
              <a:rPr lang="en-US" sz="3000" dirty="0" err="1"/>
              <a:t>được</a:t>
            </a:r>
            <a:r>
              <a:rPr lang="en-US" sz="3000" dirty="0"/>
              <a:t> </a:t>
            </a:r>
            <a:r>
              <a:rPr lang="en-US" sz="3000" dirty="0" err="1"/>
              <a:t>800m</a:t>
            </a:r>
            <a:r>
              <a:rPr lang="en-US" sz="3000" dirty="0"/>
              <a:t>, </a:t>
            </a:r>
            <a:r>
              <a:rPr lang="en-US" sz="3000" dirty="0" err="1"/>
              <a:t>bạn</a:t>
            </a:r>
            <a:r>
              <a:rPr lang="en-US" sz="3000" dirty="0"/>
              <a:t> Long </a:t>
            </a:r>
            <a:r>
              <a:rPr lang="en-US" sz="3000" dirty="0" err="1"/>
              <a:t>đã</a:t>
            </a:r>
            <a:r>
              <a:rPr lang="en-US" sz="3000" dirty="0"/>
              <a:t> </a:t>
            </a:r>
            <a:r>
              <a:rPr lang="en-US" sz="3000" dirty="0" err="1"/>
              <a:t>chạy</a:t>
            </a:r>
            <a:r>
              <a:rPr lang="en-US" sz="3000" dirty="0"/>
              <a:t> </a:t>
            </a:r>
            <a:r>
              <a:rPr lang="en-US" sz="3000" dirty="0" err="1"/>
              <a:t>được</a:t>
            </a:r>
            <a:r>
              <a:rPr lang="en-US" sz="3000" dirty="0"/>
              <a:t> </a:t>
            </a:r>
            <a:r>
              <a:rPr lang="en-US" sz="3000" dirty="0" err="1"/>
              <a:t>1km</a:t>
            </a:r>
            <a:r>
              <a:rPr lang="en-US" sz="3000" dirty="0"/>
              <a:t>. </a:t>
            </a:r>
            <a:r>
              <a:rPr lang="en-US" sz="3000" dirty="0" err="1"/>
              <a:t>Quãng</a:t>
            </a:r>
            <a:r>
              <a:rPr lang="en-US" sz="3000" dirty="0"/>
              <a:t> </a:t>
            </a:r>
            <a:r>
              <a:rPr lang="en-US" sz="3000" dirty="0" err="1"/>
              <a:t>đường</a:t>
            </a:r>
            <a:r>
              <a:rPr lang="en-US" sz="3000" dirty="0"/>
              <a:t> </a:t>
            </a:r>
            <a:r>
              <a:rPr lang="en-US" sz="3000" dirty="0" err="1"/>
              <a:t>đã</a:t>
            </a:r>
            <a:r>
              <a:rPr lang="en-US" sz="3000" dirty="0"/>
              <a:t> </a:t>
            </a:r>
            <a:r>
              <a:rPr lang="en-US" sz="3000" dirty="0" err="1"/>
              <a:t>chạy</a:t>
            </a:r>
            <a:r>
              <a:rPr lang="en-US" sz="3000" dirty="0"/>
              <a:t> </a:t>
            </a:r>
            <a:r>
              <a:rPr lang="en-US" sz="3000" dirty="0" err="1"/>
              <a:t>được</a:t>
            </a:r>
            <a:r>
              <a:rPr lang="en-US" sz="3000" dirty="0"/>
              <a:t> </a:t>
            </a:r>
            <a:r>
              <a:rPr lang="en-US" sz="3000" dirty="0" err="1"/>
              <a:t>của</a:t>
            </a:r>
            <a:r>
              <a:rPr lang="en-US" sz="3000" dirty="0"/>
              <a:t> ai </a:t>
            </a:r>
            <a:r>
              <a:rPr lang="en-US" sz="3000" dirty="0" err="1"/>
              <a:t>dài</a:t>
            </a:r>
            <a:r>
              <a:rPr lang="en-US" sz="3000" dirty="0"/>
              <a:t> </a:t>
            </a:r>
            <a:r>
              <a:rPr lang="en-US" sz="3000" dirty="0" err="1"/>
              <a:t>hơn</a:t>
            </a:r>
            <a:r>
              <a:rPr lang="en-US" sz="3000" dirty="0"/>
              <a:t>?</a:t>
            </a:r>
          </a:p>
        </p:txBody>
      </p:sp>
      <p:sp>
        <p:nvSpPr>
          <p:cNvPr id="21" name="Rectangle: Rounded Corners 20">
            <a:extLst>
              <a:ext uri="{FF2B5EF4-FFF2-40B4-BE49-F238E27FC236}">
                <a16:creationId xmlns:a16="http://schemas.microsoft.com/office/drawing/2014/main" id="{E7575440-97B9-C55D-C629-D9973DC3FDF9}"/>
              </a:ext>
            </a:extLst>
          </p:cNvPr>
          <p:cNvSpPr/>
          <p:nvPr/>
        </p:nvSpPr>
        <p:spPr>
          <a:xfrm>
            <a:off x="3826798" y="4210892"/>
            <a:ext cx="4954016" cy="1454416"/>
          </a:xfrm>
          <a:custGeom>
            <a:avLst/>
            <a:gdLst>
              <a:gd name="connsiteX0" fmla="*/ 0 w 4954016"/>
              <a:gd name="connsiteY0" fmla="*/ 242408 h 1454416"/>
              <a:gd name="connsiteX1" fmla="*/ 242408 w 4954016"/>
              <a:gd name="connsiteY1" fmla="*/ 0 h 1454416"/>
              <a:gd name="connsiteX2" fmla="*/ 925557 w 4954016"/>
              <a:gd name="connsiteY2" fmla="*/ 0 h 1454416"/>
              <a:gd name="connsiteX3" fmla="*/ 1564014 w 4954016"/>
              <a:gd name="connsiteY3" fmla="*/ 0 h 1454416"/>
              <a:gd name="connsiteX4" fmla="*/ 2247163 w 4954016"/>
              <a:gd name="connsiteY4" fmla="*/ 0 h 1454416"/>
              <a:gd name="connsiteX5" fmla="*/ 2751545 w 4954016"/>
              <a:gd name="connsiteY5" fmla="*/ 0 h 1454416"/>
              <a:gd name="connsiteX6" fmla="*/ 3479386 w 4954016"/>
              <a:gd name="connsiteY6" fmla="*/ 0 h 1454416"/>
              <a:gd name="connsiteX7" fmla="*/ 4162535 w 4954016"/>
              <a:gd name="connsiteY7" fmla="*/ 0 h 1454416"/>
              <a:gd name="connsiteX8" fmla="*/ 4711608 w 4954016"/>
              <a:gd name="connsiteY8" fmla="*/ 0 h 1454416"/>
              <a:gd name="connsiteX9" fmla="*/ 4954016 w 4954016"/>
              <a:gd name="connsiteY9" fmla="*/ 242408 h 1454416"/>
              <a:gd name="connsiteX10" fmla="*/ 4954016 w 4954016"/>
              <a:gd name="connsiteY10" fmla="*/ 707816 h 1454416"/>
              <a:gd name="connsiteX11" fmla="*/ 4954016 w 4954016"/>
              <a:gd name="connsiteY11" fmla="*/ 1212008 h 1454416"/>
              <a:gd name="connsiteX12" fmla="*/ 4711608 w 4954016"/>
              <a:gd name="connsiteY12" fmla="*/ 1454416 h 1454416"/>
              <a:gd name="connsiteX13" fmla="*/ 4207227 w 4954016"/>
              <a:gd name="connsiteY13" fmla="*/ 1454416 h 1454416"/>
              <a:gd name="connsiteX14" fmla="*/ 3479386 w 4954016"/>
              <a:gd name="connsiteY14" fmla="*/ 1454416 h 1454416"/>
              <a:gd name="connsiteX15" fmla="*/ 2930313 w 4954016"/>
              <a:gd name="connsiteY15" fmla="*/ 1454416 h 1454416"/>
              <a:gd name="connsiteX16" fmla="*/ 2247163 w 4954016"/>
              <a:gd name="connsiteY16" fmla="*/ 1454416 h 1454416"/>
              <a:gd name="connsiteX17" fmla="*/ 1608706 w 4954016"/>
              <a:gd name="connsiteY17" fmla="*/ 1454416 h 1454416"/>
              <a:gd name="connsiteX18" fmla="*/ 1104325 w 4954016"/>
              <a:gd name="connsiteY18" fmla="*/ 1454416 h 1454416"/>
              <a:gd name="connsiteX19" fmla="*/ 242408 w 4954016"/>
              <a:gd name="connsiteY19" fmla="*/ 1454416 h 1454416"/>
              <a:gd name="connsiteX20" fmla="*/ 0 w 4954016"/>
              <a:gd name="connsiteY20" fmla="*/ 1212008 h 1454416"/>
              <a:gd name="connsiteX21" fmla="*/ 0 w 4954016"/>
              <a:gd name="connsiteY21" fmla="*/ 736904 h 1454416"/>
              <a:gd name="connsiteX22" fmla="*/ 0 w 4954016"/>
              <a:gd name="connsiteY22" fmla="*/ 242408 h 145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4016" h="1454416" fill="none" extrusionOk="0">
                <a:moveTo>
                  <a:pt x="0" y="242408"/>
                </a:moveTo>
                <a:cubicBezTo>
                  <a:pt x="-322" y="81435"/>
                  <a:pt x="138434" y="-12854"/>
                  <a:pt x="242408" y="0"/>
                </a:cubicBezTo>
                <a:cubicBezTo>
                  <a:pt x="526689" y="27096"/>
                  <a:pt x="697062" y="8180"/>
                  <a:pt x="925557" y="0"/>
                </a:cubicBezTo>
                <a:cubicBezTo>
                  <a:pt x="1154052" y="-8180"/>
                  <a:pt x="1260917" y="19867"/>
                  <a:pt x="1564014" y="0"/>
                </a:cubicBezTo>
                <a:cubicBezTo>
                  <a:pt x="1867111" y="-19867"/>
                  <a:pt x="2092129" y="-23490"/>
                  <a:pt x="2247163" y="0"/>
                </a:cubicBezTo>
                <a:cubicBezTo>
                  <a:pt x="2402197" y="23490"/>
                  <a:pt x="2600073" y="16047"/>
                  <a:pt x="2751545" y="0"/>
                </a:cubicBezTo>
                <a:cubicBezTo>
                  <a:pt x="2903017" y="-16047"/>
                  <a:pt x="3205427" y="-11559"/>
                  <a:pt x="3479386" y="0"/>
                </a:cubicBezTo>
                <a:cubicBezTo>
                  <a:pt x="3753345" y="11559"/>
                  <a:pt x="4009965" y="28934"/>
                  <a:pt x="4162535" y="0"/>
                </a:cubicBezTo>
                <a:cubicBezTo>
                  <a:pt x="4315105" y="-28934"/>
                  <a:pt x="4475210" y="5088"/>
                  <a:pt x="4711608" y="0"/>
                </a:cubicBezTo>
                <a:cubicBezTo>
                  <a:pt x="4866478" y="6179"/>
                  <a:pt x="4969547" y="103391"/>
                  <a:pt x="4954016" y="242408"/>
                </a:cubicBezTo>
                <a:cubicBezTo>
                  <a:pt x="4934604" y="418376"/>
                  <a:pt x="4975728" y="579455"/>
                  <a:pt x="4954016" y="707816"/>
                </a:cubicBezTo>
                <a:cubicBezTo>
                  <a:pt x="4932304" y="836177"/>
                  <a:pt x="4931467" y="1022304"/>
                  <a:pt x="4954016" y="1212008"/>
                </a:cubicBezTo>
                <a:cubicBezTo>
                  <a:pt x="4951347" y="1365298"/>
                  <a:pt x="4855503" y="1455257"/>
                  <a:pt x="4711608" y="1454416"/>
                </a:cubicBezTo>
                <a:cubicBezTo>
                  <a:pt x="4600931" y="1475893"/>
                  <a:pt x="4395910" y="1451453"/>
                  <a:pt x="4207227" y="1454416"/>
                </a:cubicBezTo>
                <a:cubicBezTo>
                  <a:pt x="4018544" y="1457379"/>
                  <a:pt x="3842074" y="1483642"/>
                  <a:pt x="3479386" y="1454416"/>
                </a:cubicBezTo>
                <a:cubicBezTo>
                  <a:pt x="3116698" y="1425190"/>
                  <a:pt x="3192191" y="1427557"/>
                  <a:pt x="2930313" y="1454416"/>
                </a:cubicBezTo>
                <a:cubicBezTo>
                  <a:pt x="2668435" y="1481275"/>
                  <a:pt x="2497303" y="1469546"/>
                  <a:pt x="2247163" y="1454416"/>
                </a:cubicBezTo>
                <a:cubicBezTo>
                  <a:pt x="1997023" y="1439287"/>
                  <a:pt x="1837499" y="1484784"/>
                  <a:pt x="1608706" y="1454416"/>
                </a:cubicBezTo>
                <a:cubicBezTo>
                  <a:pt x="1379913" y="1424048"/>
                  <a:pt x="1260038" y="1439706"/>
                  <a:pt x="1104325" y="1454416"/>
                </a:cubicBezTo>
                <a:cubicBezTo>
                  <a:pt x="948612" y="1469126"/>
                  <a:pt x="527713" y="1479539"/>
                  <a:pt x="242408" y="1454416"/>
                </a:cubicBezTo>
                <a:cubicBezTo>
                  <a:pt x="102838" y="1474106"/>
                  <a:pt x="14319" y="1347788"/>
                  <a:pt x="0" y="1212008"/>
                </a:cubicBezTo>
                <a:cubicBezTo>
                  <a:pt x="-15951" y="1038165"/>
                  <a:pt x="3986" y="955345"/>
                  <a:pt x="0" y="736904"/>
                </a:cubicBezTo>
                <a:cubicBezTo>
                  <a:pt x="-3986" y="518463"/>
                  <a:pt x="23484" y="432547"/>
                  <a:pt x="0" y="242408"/>
                </a:cubicBezTo>
                <a:close/>
              </a:path>
              <a:path w="4954016" h="1454416" stroke="0" extrusionOk="0">
                <a:moveTo>
                  <a:pt x="0" y="242408"/>
                </a:moveTo>
                <a:cubicBezTo>
                  <a:pt x="-18213" y="131553"/>
                  <a:pt x="80861" y="721"/>
                  <a:pt x="242408" y="0"/>
                </a:cubicBezTo>
                <a:cubicBezTo>
                  <a:pt x="514140" y="-14459"/>
                  <a:pt x="627666" y="3283"/>
                  <a:pt x="791481" y="0"/>
                </a:cubicBezTo>
                <a:cubicBezTo>
                  <a:pt x="955296" y="-3283"/>
                  <a:pt x="1155991" y="-21973"/>
                  <a:pt x="1340554" y="0"/>
                </a:cubicBezTo>
                <a:cubicBezTo>
                  <a:pt x="1525117" y="21973"/>
                  <a:pt x="1843490" y="15122"/>
                  <a:pt x="2068395" y="0"/>
                </a:cubicBezTo>
                <a:cubicBezTo>
                  <a:pt x="2293300" y="-15122"/>
                  <a:pt x="2508910" y="2348"/>
                  <a:pt x="2662161" y="0"/>
                </a:cubicBezTo>
                <a:cubicBezTo>
                  <a:pt x="2815412" y="-2348"/>
                  <a:pt x="3146448" y="-2375"/>
                  <a:pt x="3345310" y="0"/>
                </a:cubicBezTo>
                <a:cubicBezTo>
                  <a:pt x="3544172" y="2375"/>
                  <a:pt x="3725232" y="-15525"/>
                  <a:pt x="3894383" y="0"/>
                </a:cubicBezTo>
                <a:cubicBezTo>
                  <a:pt x="4063534" y="15525"/>
                  <a:pt x="4314590" y="-25008"/>
                  <a:pt x="4711608" y="0"/>
                </a:cubicBezTo>
                <a:cubicBezTo>
                  <a:pt x="4837768" y="-14194"/>
                  <a:pt x="4944157" y="101410"/>
                  <a:pt x="4954016" y="242408"/>
                </a:cubicBezTo>
                <a:cubicBezTo>
                  <a:pt x="4936207" y="406677"/>
                  <a:pt x="4957126" y="581450"/>
                  <a:pt x="4954016" y="746600"/>
                </a:cubicBezTo>
                <a:cubicBezTo>
                  <a:pt x="4950906" y="911750"/>
                  <a:pt x="4956873" y="988469"/>
                  <a:pt x="4954016" y="1212008"/>
                </a:cubicBezTo>
                <a:cubicBezTo>
                  <a:pt x="4971704" y="1362388"/>
                  <a:pt x="4856997" y="1458904"/>
                  <a:pt x="4711608" y="1454416"/>
                </a:cubicBezTo>
                <a:cubicBezTo>
                  <a:pt x="4426014" y="1467074"/>
                  <a:pt x="4407855" y="1476492"/>
                  <a:pt x="4117843" y="1454416"/>
                </a:cubicBezTo>
                <a:cubicBezTo>
                  <a:pt x="3827832" y="1432340"/>
                  <a:pt x="3656945" y="1448939"/>
                  <a:pt x="3524078" y="1454416"/>
                </a:cubicBezTo>
                <a:cubicBezTo>
                  <a:pt x="3391211" y="1459893"/>
                  <a:pt x="3148617" y="1483623"/>
                  <a:pt x="2930313" y="1454416"/>
                </a:cubicBezTo>
                <a:cubicBezTo>
                  <a:pt x="2712009" y="1425209"/>
                  <a:pt x="2449721" y="1486838"/>
                  <a:pt x="2202471" y="1454416"/>
                </a:cubicBezTo>
                <a:cubicBezTo>
                  <a:pt x="1955221" y="1421994"/>
                  <a:pt x="1776032" y="1479112"/>
                  <a:pt x="1653398" y="1454416"/>
                </a:cubicBezTo>
                <a:cubicBezTo>
                  <a:pt x="1530764" y="1429720"/>
                  <a:pt x="1292394" y="1465807"/>
                  <a:pt x="1059633" y="1454416"/>
                </a:cubicBezTo>
                <a:cubicBezTo>
                  <a:pt x="826872" y="1443025"/>
                  <a:pt x="633757" y="1422980"/>
                  <a:pt x="242408" y="1454416"/>
                </a:cubicBezTo>
                <a:cubicBezTo>
                  <a:pt x="92495" y="1458979"/>
                  <a:pt x="25038" y="1324802"/>
                  <a:pt x="0" y="1212008"/>
                </a:cubicBezTo>
                <a:cubicBezTo>
                  <a:pt x="6399" y="1059987"/>
                  <a:pt x="-7274" y="837288"/>
                  <a:pt x="0" y="717512"/>
                </a:cubicBezTo>
                <a:cubicBezTo>
                  <a:pt x="7274" y="597736"/>
                  <a:pt x="15792" y="459567"/>
                  <a:pt x="0" y="242408"/>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err="1">
                <a:solidFill>
                  <a:srgbClr val="002060"/>
                </a:solidFill>
                <a:latin typeface="+mj-lt"/>
              </a:rPr>
              <a:t>Bạn</a:t>
            </a:r>
            <a:r>
              <a:rPr lang="en-US" sz="4000" b="1" dirty="0">
                <a:solidFill>
                  <a:srgbClr val="002060"/>
                </a:solidFill>
                <a:latin typeface="+mj-lt"/>
              </a:rPr>
              <a:t> Long </a:t>
            </a:r>
            <a:r>
              <a:rPr lang="en-US" sz="4000" b="1" dirty="0" err="1">
                <a:solidFill>
                  <a:srgbClr val="002060"/>
                </a:solidFill>
                <a:latin typeface="+mj-lt"/>
              </a:rPr>
              <a:t>chạy</a:t>
            </a:r>
            <a:r>
              <a:rPr lang="en-US" sz="4000" b="1" dirty="0">
                <a:solidFill>
                  <a:srgbClr val="002060"/>
                </a:solidFill>
                <a:latin typeface="+mj-lt"/>
              </a:rPr>
              <a:t> </a:t>
            </a:r>
            <a:r>
              <a:rPr lang="en-US" sz="4000" b="1" dirty="0" err="1">
                <a:solidFill>
                  <a:srgbClr val="002060"/>
                </a:solidFill>
                <a:latin typeface="+mj-lt"/>
              </a:rPr>
              <a:t>được</a:t>
            </a:r>
            <a:r>
              <a:rPr lang="en-US" sz="4000" b="1" dirty="0">
                <a:solidFill>
                  <a:srgbClr val="002060"/>
                </a:solidFill>
                <a:latin typeface="+mj-lt"/>
              </a:rPr>
              <a:t> </a:t>
            </a:r>
            <a:r>
              <a:rPr lang="en-US" sz="4000" b="1" dirty="0" err="1">
                <a:solidFill>
                  <a:srgbClr val="002060"/>
                </a:solidFill>
                <a:latin typeface="+mj-lt"/>
              </a:rPr>
              <a:t>dài</a:t>
            </a:r>
            <a:r>
              <a:rPr lang="en-US" sz="4000" b="1" dirty="0">
                <a:solidFill>
                  <a:srgbClr val="002060"/>
                </a:solidFill>
                <a:latin typeface="+mj-lt"/>
              </a:rPr>
              <a:t> </a:t>
            </a:r>
            <a:r>
              <a:rPr lang="en-US" sz="4000" b="1" dirty="0" err="1">
                <a:solidFill>
                  <a:srgbClr val="002060"/>
                </a:solidFill>
                <a:latin typeface="+mj-lt"/>
              </a:rPr>
              <a:t>hơn</a:t>
            </a:r>
            <a:r>
              <a:rPr lang="en-US" sz="4000" b="1" dirty="0">
                <a:solidFill>
                  <a:srgbClr val="002060"/>
                </a:solidFill>
                <a:latin typeface="+mj-lt"/>
              </a:rPr>
              <a:t> </a:t>
            </a:r>
            <a:r>
              <a:rPr lang="en-US" sz="4000" b="1" dirty="0" err="1">
                <a:solidFill>
                  <a:srgbClr val="002060"/>
                </a:solidFill>
                <a:latin typeface="+mj-lt"/>
              </a:rPr>
              <a:t>bạn</a:t>
            </a:r>
            <a:r>
              <a:rPr lang="en-US" sz="4000" b="1" dirty="0">
                <a:solidFill>
                  <a:srgbClr val="002060"/>
                </a:solidFill>
                <a:latin typeface="+mj-lt"/>
              </a:rPr>
              <a:t> Nam</a:t>
            </a:r>
          </a:p>
        </p:txBody>
      </p:sp>
      <p:sp>
        <p:nvSpPr>
          <p:cNvPr id="13" name="TextBox 12">
            <a:extLst>
              <a:ext uri="{FF2B5EF4-FFF2-40B4-BE49-F238E27FC236}">
                <a16:creationId xmlns:a16="http://schemas.microsoft.com/office/drawing/2014/main" id="{44715D00-81AA-4BD2-BBAF-32068C21B818}"/>
              </a:ext>
            </a:extLst>
          </p:cNvPr>
          <p:cNvSpPr txBox="1"/>
          <p:nvPr/>
        </p:nvSpPr>
        <p:spPr>
          <a:xfrm>
            <a:off x="7629716" y="130940"/>
            <a:ext cx="3133645" cy="851297"/>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dirty="0" err="1">
                <a:latin typeface="iCiel Ciaobella" pitchFamily="50" charset="0"/>
              </a:rPr>
              <a:t>Làm</a:t>
            </a:r>
            <a:r>
              <a:rPr lang="en-US" sz="4400" dirty="0">
                <a:latin typeface="iCiel Ciaobella" pitchFamily="50" charset="0"/>
              </a:rPr>
              <a:t> </a:t>
            </a:r>
            <a:r>
              <a:rPr lang="en-US" sz="4400" dirty="0" err="1">
                <a:latin typeface="iCiel Ciaobella" pitchFamily="50" charset="0"/>
              </a:rPr>
              <a:t>việc</a:t>
            </a:r>
            <a:r>
              <a:rPr lang="en-US" sz="4400" dirty="0">
                <a:latin typeface="iCiel Ciaobella" pitchFamily="50" charset="0"/>
              </a:rPr>
              <a:t> </a:t>
            </a:r>
            <a:r>
              <a:rPr lang="en-US" sz="4400" dirty="0" err="1">
                <a:latin typeface="iCiel Ciaobella" pitchFamily="50" charset="0"/>
              </a:rPr>
              <a:t>cá</a:t>
            </a:r>
            <a:r>
              <a:rPr lang="en-US" sz="4400" dirty="0">
                <a:latin typeface="iCiel Ciaobella" pitchFamily="50" charset="0"/>
              </a:rPr>
              <a:t> </a:t>
            </a:r>
            <a:r>
              <a:rPr lang="en-US" sz="4400" dirty="0" err="1">
                <a:latin typeface="iCiel Ciaobella" pitchFamily="50" charset="0"/>
              </a:rPr>
              <a:t>nhân</a:t>
            </a:r>
            <a:endParaRPr lang="en-US" sz="4400" dirty="0">
              <a:latin typeface="iCiel Ciaobella" pitchFamily="50" charset="0"/>
            </a:endParaRPr>
          </a:p>
        </p:txBody>
      </p:sp>
      <p:pic>
        <p:nvPicPr>
          <p:cNvPr id="14" name="Picture 2" descr="Premium Vector | Cute student cartoon illustration">
            <a:extLst>
              <a:ext uri="{FF2B5EF4-FFF2-40B4-BE49-F238E27FC236}">
                <a16:creationId xmlns:a16="http://schemas.microsoft.com/office/drawing/2014/main" id="{9763A750-040C-47B8-8EF1-DC611FBAE033}"/>
              </a:ext>
            </a:extLst>
          </p:cNvPr>
          <p:cNvPicPr>
            <a:picLocks noChangeAspect="1" noChangeArrowheads="1"/>
          </p:cNvPicPr>
          <p:nvPr/>
        </p:nvPicPr>
        <p:blipFill>
          <a:blip r:embed="rId4">
            <a:clrChange>
              <a:clrFrom>
                <a:srgbClr val="FEFCFD"/>
              </a:clrFrom>
              <a:clrTo>
                <a:srgbClr val="FEFCFD">
                  <a:alpha val="0"/>
                </a:srgbClr>
              </a:clrTo>
            </a:clrChange>
            <a:extLst>
              <a:ext uri="{BEBA8EAE-BF5A-486C-A8C5-ECC9F3942E4B}">
                <a14:imgProps xmlns:a14="http://schemas.microsoft.com/office/drawing/2010/main">
                  <a14:imgLayer r:embed="rId5">
                    <a14:imgEffect>
                      <a14:backgroundRemoval t="10000" b="90000" l="10000" r="90000">
                        <a14:foregroundMark x1="60833" y1="80000" x2="60833" y2="80000"/>
                        <a14:foregroundMark x1="59167" y1="78611" x2="59167" y2="78611"/>
                        <a14:foregroundMark x1="57778" y1="82222" x2="57778" y2="82222"/>
                        <a14:foregroundMark x1="61111" y1="83611" x2="61111" y2="83611"/>
                        <a14:foregroundMark x1="48611" y1="81111" x2="48611" y2="81111"/>
                        <a14:foregroundMark x1="46389" y1="78056" x2="46389" y2="78056"/>
                        <a14:foregroundMark x1="51111" y1="70556" x2="51111" y2="70556"/>
                        <a14:foregroundMark x1="47778" y1="69444" x2="47778" y2="69444"/>
                        <a14:foregroundMark x1="60833" y1="85000" x2="60833" y2="85000"/>
                        <a14:foregroundMark x1="58889" y1="81111" x2="58889" y2="81111"/>
                        <a14:foregroundMark x1="63056" y1="83056" x2="63056" y2="83056"/>
                        <a14:foregroundMark x1="59444" y1="84722" x2="59444" y2="84722"/>
                        <a14:foregroundMark x1="53611" y1="84167" x2="53611" y2="84167"/>
                        <a14:foregroundMark x1="48889" y1="82778" x2="48889" y2="82778"/>
                        <a14:foregroundMark x1="65000" y1="76111" x2="65000" y2="76111"/>
                        <a14:foregroundMark x1="61111" y1="67500" x2="61111" y2="67500"/>
                        <a14:foregroundMark x1="63333" y1="65556" x2="63333" y2="65556"/>
                        <a14:foregroundMark x1="63056" y1="70833" x2="63056" y2="70833"/>
                        <a14:foregroundMark x1="64167" y1="73056" x2="64167" y2="73056"/>
                        <a14:foregroundMark x1="64722" y1="73056" x2="64722" y2="73056"/>
                        <a14:foregroundMark x1="53056" y1="10000" x2="53056"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10407295" y="-260705"/>
            <a:ext cx="2089505" cy="2089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574519E3-F739-15BB-9CD6-88F1C819895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90927" y="-18529"/>
            <a:ext cx="883819" cy="1150233"/>
          </a:xfrm>
          <a:prstGeom prst="rect">
            <a:avLst/>
          </a:prstGeom>
        </p:spPr>
      </p:pic>
      <p:pic>
        <p:nvPicPr>
          <p:cNvPr id="5" name="Picture 4" descr="A picture containing clipart, doll&#10;&#10;Description automatically generated">
            <a:extLst>
              <a:ext uri="{FF2B5EF4-FFF2-40B4-BE49-F238E27FC236}">
                <a16:creationId xmlns:a16="http://schemas.microsoft.com/office/drawing/2014/main" id="{3883336D-FAD6-7B83-B2B5-71EA7DAF3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3823" y="2835830"/>
            <a:ext cx="2327384" cy="3663753"/>
          </a:xfrm>
          <a:prstGeom prst="rect">
            <a:avLst/>
          </a:prstGeom>
        </p:spPr>
      </p:pic>
      <p:sp>
        <p:nvSpPr>
          <p:cNvPr id="6" name="Speech Bubble: Rectangle with Corners Rounded 5">
            <a:extLst>
              <a:ext uri="{FF2B5EF4-FFF2-40B4-BE49-F238E27FC236}">
                <a16:creationId xmlns:a16="http://schemas.microsoft.com/office/drawing/2014/main" id="{3BA9656E-BD98-C934-9E61-D6C9A7EB8C8C}"/>
              </a:ext>
            </a:extLst>
          </p:cNvPr>
          <p:cNvSpPr/>
          <p:nvPr/>
        </p:nvSpPr>
        <p:spPr>
          <a:xfrm flipH="1">
            <a:off x="8427864" y="1947937"/>
            <a:ext cx="2089505" cy="641113"/>
          </a:xfrm>
          <a:custGeom>
            <a:avLst/>
            <a:gdLst>
              <a:gd name="connsiteX0" fmla="*/ 0 w 2089505"/>
              <a:gd name="connsiteY0" fmla="*/ 106854 h 641113"/>
              <a:gd name="connsiteX1" fmla="*/ 106854 w 2089505"/>
              <a:gd name="connsiteY1" fmla="*/ 0 h 641113"/>
              <a:gd name="connsiteX2" fmla="*/ 348251 w 2089505"/>
              <a:gd name="connsiteY2" fmla="*/ 0 h 641113"/>
              <a:gd name="connsiteX3" fmla="*/ 348251 w 2089505"/>
              <a:gd name="connsiteY3" fmla="*/ 0 h 641113"/>
              <a:gd name="connsiteX4" fmla="*/ 870627 w 2089505"/>
              <a:gd name="connsiteY4" fmla="*/ 0 h 641113"/>
              <a:gd name="connsiteX5" fmla="*/ 1982651 w 2089505"/>
              <a:gd name="connsiteY5" fmla="*/ 0 h 641113"/>
              <a:gd name="connsiteX6" fmla="*/ 2089505 w 2089505"/>
              <a:gd name="connsiteY6" fmla="*/ 106854 h 641113"/>
              <a:gd name="connsiteX7" fmla="*/ 2089505 w 2089505"/>
              <a:gd name="connsiteY7" fmla="*/ 373983 h 641113"/>
              <a:gd name="connsiteX8" fmla="*/ 2089505 w 2089505"/>
              <a:gd name="connsiteY8" fmla="*/ 373983 h 641113"/>
              <a:gd name="connsiteX9" fmla="*/ 2089505 w 2089505"/>
              <a:gd name="connsiteY9" fmla="*/ 534261 h 641113"/>
              <a:gd name="connsiteX10" fmla="*/ 2089505 w 2089505"/>
              <a:gd name="connsiteY10" fmla="*/ 534259 h 641113"/>
              <a:gd name="connsiteX11" fmla="*/ 1982651 w 2089505"/>
              <a:gd name="connsiteY11" fmla="*/ 641113 h 641113"/>
              <a:gd name="connsiteX12" fmla="*/ 870627 w 2089505"/>
              <a:gd name="connsiteY12" fmla="*/ 641113 h 641113"/>
              <a:gd name="connsiteX13" fmla="*/ 197333 w 2089505"/>
              <a:gd name="connsiteY13" fmla="*/ 933499 h 641113"/>
              <a:gd name="connsiteX14" fmla="*/ 348251 w 2089505"/>
              <a:gd name="connsiteY14" fmla="*/ 641113 h 641113"/>
              <a:gd name="connsiteX15" fmla="*/ 106854 w 2089505"/>
              <a:gd name="connsiteY15" fmla="*/ 641113 h 641113"/>
              <a:gd name="connsiteX16" fmla="*/ 0 w 2089505"/>
              <a:gd name="connsiteY16" fmla="*/ 534259 h 641113"/>
              <a:gd name="connsiteX17" fmla="*/ 0 w 2089505"/>
              <a:gd name="connsiteY17" fmla="*/ 534261 h 641113"/>
              <a:gd name="connsiteX18" fmla="*/ 0 w 2089505"/>
              <a:gd name="connsiteY18" fmla="*/ 373983 h 641113"/>
              <a:gd name="connsiteX19" fmla="*/ 0 w 2089505"/>
              <a:gd name="connsiteY19" fmla="*/ 373983 h 641113"/>
              <a:gd name="connsiteX20" fmla="*/ 0 w 2089505"/>
              <a:gd name="connsiteY20" fmla="*/ 106854 h 64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9505" h="641113" fill="none" extrusionOk="0">
                <a:moveTo>
                  <a:pt x="0" y="106854"/>
                </a:moveTo>
                <a:cubicBezTo>
                  <a:pt x="-3085" y="41440"/>
                  <a:pt x="46924" y="7454"/>
                  <a:pt x="106854" y="0"/>
                </a:cubicBezTo>
                <a:cubicBezTo>
                  <a:pt x="189393" y="-3828"/>
                  <a:pt x="257174" y="749"/>
                  <a:pt x="348251" y="0"/>
                </a:cubicBezTo>
                <a:lnTo>
                  <a:pt x="348251" y="0"/>
                </a:lnTo>
                <a:cubicBezTo>
                  <a:pt x="503906" y="41466"/>
                  <a:pt x="797832" y="9298"/>
                  <a:pt x="870627" y="0"/>
                </a:cubicBezTo>
                <a:cubicBezTo>
                  <a:pt x="1325098" y="9484"/>
                  <a:pt x="1432113" y="-93591"/>
                  <a:pt x="1982651" y="0"/>
                </a:cubicBezTo>
                <a:cubicBezTo>
                  <a:pt x="2034845" y="-1107"/>
                  <a:pt x="2087681" y="47691"/>
                  <a:pt x="2089505" y="106854"/>
                </a:cubicBezTo>
                <a:cubicBezTo>
                  <a:pt x="2090696" y="154616"/>
                  <a:pt x="2067898" y="283571"/>
                  <a:pt x="2089505" y="373983"/>
                </a:cubicBezTo>
                <a:lnTo>
                  <a:pt x="2089505" y="373983"/>
                </a:lnTo>
                <a:cubicBezTo>
                  <a:pt x="2100725" y="411115"/>
                  <a:pt x="2081522" y="464139"/>
                  <a:pt x="2089505" y="534261"/>
                </a:cubicBezTo>
                <a:lnTo>
                  <a:pt x="2089505" y="534259"/>
                </a:lnTo>
                <a:cubicBezTo>
                  <a:pt x="2097955" y="601358"/>
                  <a:pt x="2037689" y="640492"/>
                  <a:pt x="1982651" y="641113"/>
                </a:cubicBezTo>
                <a:cubicBezTo>
                  <a:pt x="1534949" y="730135"/>
                  <a:pt x="1411962" y="579396"/>
                  <a:pt x="870627" y="641113"/>
                </a:cubicBezTo>
                <a:cubicBezTo>
                  <a:pt x="655583" y="792676"/>
                  <a:pt x="284583" y="910354"/>
                  <a:pt x="197333" y="933499"/>
                </a:cubicBezTo>
                <a:cubicBezTo>
                  <a:pt x="260005" y="871256"/>
                  <a:pt x="295576" y="739492"/>
                  <a:pt x="348251" y="641113"/>
                </a:cubicBezTo>
                <a:cubicBezTo>
                  <a:pt x="260441" y="659487"/>
                  <a:pt x="145263" y="630807"/>
                  <a:pt x="106854" y="641113"/>
                </a:cubicBezTo>
                <a:cubicBezTo>
                  <a:pt x="48088" y="630292"/>
                  <a:pt x="10879" y="593605"/>
                  <a:pt x="0" y="534259"/>
                </a:cubicBezTo>
                <a:lnTo>
                  <a:pt x="0" y="534261"/>
                </a:lnTo>
                <a:cubicBezTo>
                  <a:pt x="744" y="461272"/>
                  <a:pt x="2120" y="436557"/>
                  <a:pt x="0" y="373983"/>
                </a:cubicBezTo>
                <a:lnTo>
                  <a:pt x="0" y="373983"/>
                </a:lnTo>
                <a:cubicBezTo>
                  <a:pt x="6399" y="279494"/>
                  <a:pt x="-21026" y="151153"/>
                  <a:pt x="0" y="106854"/>
                </a:cubicBezTo>
                <a:close/>
              </a:path>
              <a:path w="2089505" h="641113" stroke="0" extrusionOk="0">
                <a:moveTo>
                  <a:pt x="0" y="106854"/>
                </a:moveTo>
                <a:cubicBezTo>
                  <a:pt x="8691" y="44353"/>
                  <a:pt x="43293" y="223"/>
                  <a:pt x="106854" y="0"/>
                </a:cubicBezTo>
                <a:cubicBezTo>
                  <a:pt x="149072" y="8487"/>
                  <a:pt x="298502" y="9622"/>
                  <a:pt x="348251" y="0"/>
                </a:cubicBezTo>
                <a:lnTo>
                  <a:pt x="348251" y="0"/>
                </a:lnTo>
                <a:cubicBezTo>
                  <a:pt x="536318" y="-9010"/>
                  <a:pt x="748230" y="-6519"/>
                  <a:pt x="870627" y="0"/>
                </a:cubicBezTo>
                <a:cubicBezTo>
                  <a:pt x="1298449" y="-31799"/>
                  <a:pt x="1444243" y="-8030"/>
                  <a:pt x="1982651" y="0"/>
                </a:cubicBezTo>
                <a:cubicBezTo>
                  <a:pt x="2031726" y="5539"/>
                  <a:pt x="2091106" y="47745"/>
                  <a:pt x="2089505" y="106854"/>
                </a:cubicBezTo>
                <a:cubicBezTo>
                  <a:pt x="2088943" y="204737"/>
                  <a:pt x="2093702" y="282658"/>
                  <a:pt x="2089505" y="373983"/>
                </a:cubicBezTo>
                <a:lnTo>
                  <a:pt x="2089505" y="373983"/>
                </a:lnTo>
                <a:cubicBezTo>
                  <a:pt x="2080793" y="414613"/>
                  <a:pt x="2095562" y="458389"/>
                  <a:pt x="2089505" y="534261"/>
                </a:cubicBezTo>
                <a:lnTo>
                  <a:pt x="2089505" y="534259"/>
                </a:lnTo>
                <a:cubicBezTo>
                  <a:pt x="2092212" y="588495"/>
                  <a:pt x="2044414" y="643985"/>
                  <a:pt x="1982651" y="641113"/>
                </a:cubicBezTo>
                <a:cubicBezTo>
                  <a:pt x="1498458" y="676689"/>
                  <a:pt x="1246241" y="735423"/>
                  <a:pt x="870627" y="641113"/>
                </a:cubicBezTo>
                <a:cubicBezTo>
                  <a:pt x="759525" y="681834"/>
                  <a:pt x="287126" y="858961"/>
                  <a:pt x="197333" y="933499"/>
                </a:cubicBezTo>
                <a:cubicBezTo>
                  <a:pt x="269259" y="848248"/>
                  <a:pt x="264162" y="763423"/>
                  <a:pt x="348251" y="641113"/>
                </a:cubicBezTo>
                <a:cubicBezTo>
                  <a:pt x="280748" y="647395"/>
                  <a:pt x="171947" y="654760"/>
                  <a:pt x="106854" y="641113"/>
                </a:cubicBezTo>
                <a:cubicBezTo>
                  <a:pt x="51984" y="642423"/>
                  <a:pt x="476" y="595073"/>
                  <a:pt x="0" y="534259"/>
                </a:cubicBezTo>
                <a:lnTo>
                  <a:pt x="0" y="534261"/>
                </a:lnTo>
                <a:cubicBezTo>
                  <a:pt x="-2887" y="489474"/>
                  <a:pt x="4922" y="401327"/>
                  <a:pt x="0" y="373983"/>
                </a:cubicBezTo>
                <a:lnTo>
                  <a:pt x="0" y="373983"/>
                </a:lnTo>
                <a:cubicBezTo>
                  <a:pt x="-13823" y="324582"/>
                  <a:pt x="-6010" y="148910"/>
                  <a:pt x="0" y="106854"/>
                </a:cubicBezTo>
                <a:close/>
              </a:path>
            </a:pathLst>
          </a:custGeom>
          <a:solidFill>
            <a:srgbClr val="FFCCCC"/>
          </a:solidFill>
          <a:ln w="38100">
            <a:solidFill>
              <a:srgbClr val="C00000"/>
            </a:solidFill>
            <a:extLst>
              <a:ext uri="{C807C97D-BFC1-408E-A445-0C87EB9F89A2}">
                <ask:lineSketchStyleProps xmlns:ask="http://schemas.microsoft.com/office/drawing/2018/sketchyshapes" sd="2287542700">
                  <a:prstGeom prst="wedgeRoundRectCallout">
                    <a:avLst>
                      <a:gd name="adj1" fmla="val -40556"/>
                      <a:gd name="adj2" fmla="val 9560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Bạn</a:t>
            </a:r>
            <a:r>
              <a:rPr lang="en-US" sz="3600" dirty="0"/>
              <a:t> Long </a:t>
            </a:r>
          </a:p>
        </p:txBody>
      </p:sp>
    </p:spTree>
    <p:extLst>
      <p:ext uri="{BB962C8B-B14F-4D97-AF65-F5344CB8AC3E}">
        <p14:creationId xmlns:p14="http://schemas.microsoft.com/office/powerpoint/2010/main" val="1570301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82FCC8D-E0BF-8F6A-55FB-BC95914C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3753" y="2687135"/>
            <a:ext cx="2648120" cy="3663752"/>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89F25427-381C-5187-FAAE-D2E0813BA984}"/>
              </a:ext>
            </a:extLst>
          </p:cNvPr>
          <p:cNvSpPr/>
          <p:nvPr/>
        </p:nvSpPr>
        <p:spPr>
          <a:xfrm flipH="1">
            <a:off x="1295149" y="890368"/>
            <a:ext cx="4954016" cy="1028316"/>
          </a:xfrm>
          <a:custGeom>
            <a:avLst/>
            <a:gdLst>
              <a:gd name="connsiteX0" fmla="*/ 0 w 4954016"/>
              <a:gd name="connsiteY0" fmla="*/ 171389 h 1028316"/>
              <a:gd name="connsiteX1" fmla="*/ 171389 w 4954016"/>
              <a:gd name="connsiteY1" fmla="*/ 0 h 1028316"/>
              <a:gd name="connsiteX2" fmla="*/ 2889843 w 4954016"/>
              <a:gd name="connsiteY2" fmla="*/ 0 h 1028316"/>
              <a:gd name="connsiteX3" fmla="*/ 2889843 w 4954016"/>
              <a:gd name="connsiteY3" fmla="*/ 0 h 1028316"/>
              <a:gd name="connsiteX4" fmla="*/ 4128347 w 4954016"/>
              <a:gd name="connsiteY4" fmla="*/ 0 h 1028316"/>
              <a:gd name="connsiteX5" fmla="*/ 4782627 w 4954016"/>
              <a:gd name="connsiteY5" fmla="*/ 0 h 1028316"/>
              <a:gd name="connsiteX6" fmla="*/ 4954016 w 4954016"/>
              <a:gd name="connsiteY6" fmla="*/ 171389 h 1028316"/>
              <a:gd name="connsiteX7" fmla="*/ 4954016 w 4954016"/>
              <a:gd name="connsiteY7" fmla="*/ 599851 h 1028316"/>
              <a:gd name="connsiteX8" fmla="*/ 4954016 w 4954016"/>
              <a:gd name="connsiteY8" fmla="*/ 599851 h 1028316"/>
              <a:gd name="connsiteX9" fmla="*/ 4954016 w 4954016"/>
              <a:gd name="connsiteY9" fmla="*/ 856930 h 1028316"/>
              <a:gd name="connsiteX10" fmla="*/ 4954016 w 4954016"/>
              <a:gd name="connsiteY10" fmla="*/ 856927 h 1028316"/>
              <a:gd name="connsiteX11" fmla="*/ 4782627 w 4954016"/>
              <a:gd name="connsiteY11" fmla="*/ 1028316 h 1028316"/>
              <a:gd name="connsiteX12" fmla="*/ 4128347 w 4954016"/>
              <a:gd name="connsiteY12" fmla="*/ 1028316 h 1028316"/>
              <a:gd name="connsiteX13" fmla="*/ 4078047 w 4954016"/>
              <a:gd name="connsiteY13" fmla="*/ 1671250 h 1028316"/>
              <a:gd name="connsiteX14" fmla="*/ 2889843 w 4954016"/>
              <a:gd name="connsiteY14" fmla="*/ 1028316 h 1028316"/>
              <a:gd name="connsiteX15" fmla="*/ 171389 w 4954016"/>
              <a:gd name="connsiteY15" fmla="*/ 1028316 h 1028316"/>
              <a:gd name="connsiteX16" fmla="*/ 0 w 4954016"/>
              <a:gd name="connsiteY16" fmla="*/ 856927 h 1028316"/>
              <a:gd name="connsiteX17" fmla="*/ 0 w 4954016"/>
              <a:gd name="connsiteY17" fmla="*/ 856930 h 1028316"/>
              <a:gd name="connsiteX18" fmla="*/ 0 w 4954016"/>
              <a:gd name="connsiteY18" fmla="*/ 599851 h 1028316"/>
              <a:gd name="connsiteX19" fmla="*/ 0 w 4954016"/>
              <a:gd name="connsiteY19" fmla="*/ 599851 h 1028316"/>
              <a:gd name="connsiteX20" fmla="*/ 0 w 4954016"/>
              <a:gd name="connsiteY20" fmla="*/ 171389 h 102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4016" h="1028316" fill="none" extrusionOk="0">
                <a:moveTo>
                  <a:pt x="0" y="171389"/>
                </a:moveTo>
                <a:cubicBezTo>
                  <a:pt x="-4464" y="67473"/>
                  <a:pt x="74607" y="17299"/>
                  <a:pt x="171389" y="0"/>
                </a:cubicBezTo>
                <a:cubicBezTo>
                  <a:pt x="482404" y="-61564"/>
                  <a:pt x="1936089" y="-155430"/>
                  <a:pt x="2889843" y="0"/>
                </a:cubicBezTo>
                <a:lnTo>
                  <a:pt x="2889843" y="0"/>
                </a:lnTo>
                <a:cubicBezTo>
                  <a:pt x="3078108" y="33252"/>
                  <a:pt x="3526118" y="4761"/>
                  <a:pt x="4128347" y="0"/>
                </a:cubicBezTo>
                <a:cubicBezTo>
                  <a:pt x="4302725" y="-39023"/>
                  <a:pt x="4572297" y="-2012"/>
                  <a:pt x="4782627" y="0"/>
                </a:cubicBezTo>
                <a:cubicBezTo>
                  <a:pt x="4871185" y="-990"/>
                  <a:pt x="4946159" y="76091"/>
                  <a:pt x="4954016" y="171389"/>
                </a:cubicBezTo>
                <a:cubicBezTo>
                  <a:pt x="4943513" y="303703"/>
                  <a:pt x="4943820" y="411464"/>
                  <a:pt x="4954016" y="599851"/>
                </a:cubicBezTo>
                <a:lnTo>
                  <a:pt x="4954016" y="599851"/>
                </a:lnTo>
                <a:cubicBezTo>
                  <a:pt x="4944025" y="701079"/>
                  <a:pt x="4949050" y="741386"/>
                  <a:pt x="4954016" y="856930"/>
                </a:cubicBezTo>
                <a:lnTo>
                  <a:pt x="4954016" y="856927"/>
                </a:lnTo>
                <a:cubicBezTo>
                  <a:pt x="4959438" y="956771"/>
                  <a:pt x="4862825" y="1026059"/>
                  <a:pt x="4782627" y="1028316"/>
                </a:cubicBezTo>
                <a:cubicBezTo>
                  <a:pt x="4557686" y="1027056"/>
                  <a:pt x="4217154" y="994296"/>
                  <a:pt x="4128347" y="1028316"/>
                </a:cubicBezTo>
                <a:cubicBezTo>
                  <a:pt x="4160603" y="1206322"/>
                  <a:pt x="4059342" y="1502569"/>
                  <a:pt x="4078047" y="1671250"/>
                </a:cubicBezTo>
                <a:cubicBezTo>
                  <a:pt x="3593260" y="1428010"/>
                  <a:pt x="3214342" y="1179585"/>
                  <a:pt x="2889843" y="1028316"/>
                </a:cubicBezTo>
                <a:cubicBezTo>
                  <a:pt x="1996307" y="1086775"/>
                  <a:pt x="613559" y="865884"/>
                  <a:pt x="171389" y="1028316"/>
                </a:cubicBezTo>
                <a:cubicBezTo>
                  <a:pt x="76891" y="1021405"/>
                  <a:pt x="6976" y="951796"/>
                  <a:pt x="0" y="856927"/>
                </a:cubicBezTo>
                <a:lnTo>
                  <a:pt x="0" y="856930"/>
                </a:lnTo>
                <a:cubicBezTo>
                  <a:pt x="16004" y="748983"/>
                  <a:pt x="-18372" y="703556"/>
                  <a:pt x="0" y="599851"/>
                </a:cubicBezTo>
                <a:lnTo>
                  <a:pt x="0" y="599851"/>
                </a:lnTo>
                <a:cubicBezTo>
                  <a:pt x="4289" y="537375"/>
                  <a:pt x="17082" y="293813"/>
                  <a:pt x="0" y="171389"/>
                </a:cubicBezTo>
                <a:close/>
              </a:path>
              <a:path w="4954016" h="1028316" stroke="0" extrusionOk="0">
                <a:moveTo>
                  <a:pt x="0" y="171389"/>
                </a:moveTo>
                <a:cubicBezTo>
                  <a:pt x="1257" y="76229"/>
                  <a:pt x="70553" y="303"/>
                  <a:pt x="171389" y="0"/>
                </a:cubicBezTo>
                <a:cubicBezTo>
                  <a:pt x="897039" y="120733"/>
                  <a:pt x="1921253" y="-81149"/>
                  <a:pt x="2889843" y="0"/>
                </a:cubicBezTo>
                <a:lnTo>
                  <a:pt x="2889843" y="0"/>
                </a:lnTo>
                <a:cubicBezTo>
                  <a:pt x="3293240" y="100253"/>
                  <a:pt x="3554313" y="-70507"/>
                  <a:pt x="4128347" y="0"/>
                </a:cubicBezTo>
                <a:cubicBezTo>
                  <a:pt x="4294252" y="40814"/>
                  <a:pt x="4654860" y="29355"/>
                  <a:pt x="4782627" y="0"/>
                </a:cubicBezTo>
                <a:cubicBezTo>
                  <a:pt x="4875959" y="738"/>
                  <a:pt x="4959097" y="76430"/>
                  <a:pt x="4954016" y="171389"/>
                </a:cubicBezTo>
                <a:cubicBezTo>
                  <a:pt x="4992175" y="322763"/>
                  <a:pt x="4935159" y="419796"/>
                  <a:pt x="4954016" y="599851"/>
                </a:cubicBezTo>
                <a:lnTo>
                  <a:pt x="4954016" y="599851"/>
                </a:lnTo>
                <a:cubicBezTo>
                  <a:pt x="4974555" y="694408"/>
                  <a:pt x="4952588" y="760823"/>
                  <a:pt x="4954016" y="856930"/>
                </a:cubicBezTo>
                <a:lnTo>
                  <a:pt x="4954016" y="856927"/>
                </a:lnTo>
                <a:cubicBezTo>
                  <a:pt x="4961838" y="937777"/>
                  <a:pt x="4878465" y="1029551"/>
                  <a:pt x="4782627" y="1028316"/>
                </a:cubicBezTo>
                <a:cubicBezTo>
                  <a:pt x="4484226" y="1077240"/>
                  <a:pt x="4322219" y="1086038"/>
                  <a:pt x="4128347" y="1028316"/>
                </a:cubicBezTo>
                <a:cubicBezTo>
                  <a:pt x="4123617" y="1116911"/>
                  <a:pt x="4047450" y="1427164"/>
                  <a:pt x="4078047" y="1671250"/>
                </a:cubicBezTo>
                <a:cubicBezTo>
                  <a:pt x="3822101" y="1496688"/>
                  <a:pt x="3330754" y="1243546"/>
                  <a:pt x="2889843" y="1028316"/>
                </a:cubicBezTo>
                <a:cubicBezTo>
                  <a:pt x="1839803" y="1166163"/>
                  <a:pt x="1384617" y="1146430"/>
                  <a:pt x="171389" y="1028316"/>
                </a:cubicBezTo>
                <a:cubicBezTo>
                  <a:pt x="79325" y="1029135"/>
                  <a:pt x="2901" y="962554"/>
                  <a:pt x="0" y="856927"/>
                </a:cubicBezTo>
                <a:lnTo>
                  <a:pt x="0" y="856930"/>
                </a:lnTo>
                <a:cubicBezTo>
                  <a:pt x="-1122" y="821113"/>
                  <a:pt x="-19901" y="648390"/>
                  <a:pt x="0" y="599851"/>
                </a:cubicBezTo>
                <a:lnTo>
                  <a:pt x="0" y="599851"/>
                </a:lnTo>
                <a:cubicBezTo>
                  <a:pt x="-29879" y="545896"/>
                  <a:pt x="496" y="260468"/>
                  <a:pt x="0" y="171389"/>
                </a:cubicBezTo>
                <a:close/>
              </a:path>
            </a:pathLst>
          </a:custGeom>
          <a:solidFill>
            <a:srgbClr val="CCECFF"/>
          </a:solidFill>
          <a:ln w="38100">
            <a:solidFill>
              <a:srgbClr val="002060"/>
            </a:solidFill>
            <a:extLst>
              <a:ext uri="{C807C97D-BFC1-408E-A445-0C87EB9F89A2}">
                <ask:lineSketchStyleProps xmlns:ask="http://schemas.microsoft.com/office/drawing/2018/sketchyshapes" sd="2287542700">
                  <a:prstGeom prst="wedgeRoundRectCallout">
                    <a:avLst>
                      <a:gd name="adj1" fmla="val 32318"/>
                      <a:gd name="adj2" fmla="val 112523"/>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t>Làm</a:t>
            </a:r>
            <a:r>
              <a:rPr lang="en-US" sz="3200" dirty="0"/>
              <a:t> </a:t>
            </a:r>
            <a:r>
              <a:rPr lang="en-US" sz="3200" dirty="0" err="1"/>
              <a:t>tròn</a:t>
            </a:r>
            <a:r>
              <a:rPr lang="en-US" sz="3200" dirty="0"/>
              <a:t> </a:t>
            </a:r>
            <a:r>
              <a:rPr lang="en-US" sz="3200" dirty="0" err="1"/>
              <a:t>số</a:t>
            </a:r>
            <a:r>
              <a:rPr lang="en-US" sz="3200" dirty="0"/>
              <a:t> 6 482 </a:t>
            </a:r>
            <a:r>
              <a:rPr lang="en-US" sz="3200" dirty="0" err="1"/>
              <a:t>đến</a:t>
            </a:r>
            <a:r>
              <a:rPr lang="en-US" sz="3200" dirty="0"/>
              <a:t> </a:t>
            </a:r>
            <a:r>
              <a:rPr lang="en-US" sz="3200" dirty="0" err="1"/>
              <a:t>hàng</a:t>
            </a:r>
            <a:r>
              <a:rPr lang="en-US" sz="3200" dirty="0"/>
              <a:t> </a:t>
            </a:r>
            <a:r>
              <a:rPr lang="en-US" sz="3200" dirty="0" err="1"/>
              <a:t>nghìn</a:t>
            </a:r>
            <a:r>
              <a:rPr lang="en-US" sz="3200" dirty="0"/>
              <a:t>?</a:t>
            </a:r>
          </a:p>
        </p:txBody>
      </p:sp>
      <p:sp>
        <p:nvSpPr>
          <p:cNvPr id="13" name="TextBox 12">
            <a:extLst>
              <a:ext uri="{FF2B5EF4-FFF2-40B4-BE49-F238E27FC236}">
                <a16:creationId xmlns:a16="http://schemas.microsoft.com/office/drawing/2014/main" id="{44715D00-81AA-4BD2-BBAF-32068C21B818}"/>
              </a:ext>
            </a:extLst>
          </p:cNvPr>
          <p:cNvSpPr txBox="1"/>
          <p:nvPr/>
        </p:nvSpPr>
        <p:spPr>
          <a:xfrm>
            <a:off x="7045050" y="74974"/>
            <a:ext cx="3507500" cy="851297"/>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dirty="0" err="1">
                <a:latin typeface="iCiel Ciaobella" pitchFamily="50" charset="0"/>
              </a:rPr>
              <a:t>Làm</a:t>
            </a:r>
            <a:r>
              <a:rPr lang="en-US" sz="4400" dirty="0">
                <a:latin typeface="iCiel Ciaobella" pitchFamily="50" charset="0"/>
              </a:rPr>
              <a:t> </a:t>
            </a:r>
            <a:r>
              <a:rPr lang="en-US" sz="4400" dirty="0" err="1">
                <a:latin typeface="iCiel Ciaobella" pitchFamily="50" charset="0"/>
              </a:rPr>
              <a:t>việc</a:t>
            </a:r>
            <a:r>
              <a:rPr lang="en-US" sz="4400" dirty="0">
                <a:latin typeface="iCiel Ciaobella" pitchFamily="50" charset="0"/>
              </a:rPr>
              <a:t> </a:t>
            </a:r>
            <a:r>
              <a:rPr lang="en-US" sz="4400" dirty="0" err="1">
                <a:latin typeface="iCiel Ciaobella" pitchFamily="50" charset="0"/>
              </a:rPr>
              <a:t>cá</a:t>
            </a:r>
            <a:r>
              <a:rPr lang="en-US" sz="4400" dirty="0">
                <a:latin typeface="iCiel Ciaobella" pitchFamily="50" charset="0"/>
              </a:rPr>
              <a:t> </a:t>
            </a:r>
            <a:r>
              <a:rPr lang="en-US" sz="4400" dirty="0" err="1">
                <a:latin typeface="iCiel Ciaobella" pitchFamily="50" charset="0"/>
              </a:rPr>
              <a:t>nhân</a:t>
            </a:r>
            <a:endParaRPr lang="en-US" sz="4400" dirty="0">
              <a:latin typeface="iCiel Ciaobella" pitchFamily="50" charset="0"/>
            </a:endParaRPr>
          </a:p>
        </p:txBody>
      </p:sp>
      <p:pic>
        <p:nvPicPr>
          <p:cNvPr id="14" name="Picture 2" descr="Premium Vector | Cute student cartoon illustration">
            <a:extLst>
              <a:ext uri="{FF2B5EF4-FFF2-40B4-BE49-F238E27FC236}">
                <a16:creationId xmlns:a16="http://schemas.microsoft.com/office/drawing/2014/main" id="{9763A750-040C-47B8-8EF1-DC611FBAE033}"/>
              </a:ext>
            </a:extLst>
          </p:cNvPr>
          <p:cNvPicPr>
            <a:picLocks noChangeAspect="1" noChangeArrowheads="1"/>
          </p:cNvPicPr>
          <p:nvPr/>
        </p:nvPicPr>
        <p:blipFill>
          <a:blip r:embed="rId4">
            <a:clrChange>
              <a:clrFrom>
                <a:srgbClr val="FEFCFD"/>
              </a:clrFrom>
              <a:clrTo>
                <a:srgbClr val="FEFCFD">
                  <a:alpha val="0"/>
                </a:srgbClr>
              </a:clrTo>
            </a:clrChange>
            <a:extLst>
              <a:ext uri="{BEBA8EAE-BF5A-486C-A8C5-ECC9F3942E4B}">
                <a14:imgProps xmlns:a14="http://schemas.microsoft.com/office/drawing/2010/main">
                  <a14:imgLayer r:embed="rId5">
                    <a14:imgEffect>
                      <a14:backgroundRemoval t="10000" b="90000" l="10000" r="90000">
                        <a14:foregroundMark x1="60833" y1="80000" x2="60833" y2="80000"/>
                        <a14:foregroundMark x1="59167" y1="78611" x2="59167" y2="78611"/>
                        <a14:foregroundMark x1="57778" y1="82222" x2="57778" y2="82222"/>
                        <a14:foregroundMark x1="61111" y1="83611" x2="61111" y2="83611"/>
                        <a14:foregroundMark x1="48611" y1="81111" x2="48611" y2="81111"/>
                        <a14:foregroundMark x1="46389" y1="78056" x2="46389" y2="78056"/>
                        <a14:foregroundMark x1="51111" y1="70556" x2="51111" y2="70556"/>
                        <a14:foregroundMark x1="47778" y1="69444" x2="47778" y2="69444"/>
                        <a14:foregroundMark x1="60833" y1="85000" x2="60833" y2="85000"/>
                        <a14:foregroundMark x1="58889" y1="81111" x2="58889" y2="81111"/>
                        <a14:foregroundMark x1="63056" y1="83056" x2="63056" y2="83056"/>
                        <a14:foregroundMark x1="59444" y1="84722" x2="59444" y2="84722"/>
                        <a14:foregroundMark x1="53611" y1="84167" x2="53611" y2="84167"/>
                        <a14:foregroundMark x1="48889" y1="82778" x2="48889" y2="82778"/>
                        <a14:foregroundMark x1="65000" y1="76111" x2="65000" y2="76111"/>
                        <a14:foregroundMark x1="61111" y1="67500" x2="61111" y2="67500"/>
                        <a14:foregroundMark x1="63333" y1="65556" x2="63333" y2="65556"/>
                        <a14:foregroundMark x1="63056" y1="70833" x2="63056" y2="70833"/>
                        <a14:foregroundMark x1="64167" y1="73056" x2="64167" y2="73056"/>
                        <a14:foregroundMark x1="64722" y1="73056" x2="64722" y2="73056"/>
                        <a14:foregroundMark x1="53056" y1="10000" x2="53056"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10407295" y="-260705"/>
            <a:ext cx="2089505" cy="2089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574519E3-F739-15BB-9CD6-88F1C819895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17765" r="22336" b="11218"/>
          <a:stretch/>
        </p:blipFill>
        <p:spPr>
          <a:xfrm>
            <a:off x="171844" y="0"/>
            <a:ext cx="883819" cy="1150233"/>
          </a:xfrm>
          <a:prstGeom prst="rect">
            <a:avLst/>
          </a:prstGeom>
        </p:spPr>
      </p:pic>
      <p:pic>
        <p:nvPicPr>
          <p:cNvPr id="5" name="Picture 4" descr="A picture containing clipart, doll&#10;&#10;Description automatically generated">
            <a:extLst>
              <a:ext uri="{FF2B5EF4-FFF2-40B4-BE49-F238E27FC236}">
                <a16:creationId xmlns:a16="http://schemas.microsoft.com/office/drawing/2014/main" id="{3883336D-FAD6-7B83-B2B5-71EA7DAF3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6081" y="2541087"/>
            <a:ext cx="2512937" cy="3955849"/>
          </a:xfrm>
          <a:prstGeom prst="rect">
            <a:avLst/>
          </a:prstGeom>
        </p:spPr>
      </p:pic>
      <p:sp>
        <p:nvSpPr>
          <p:cNvPr id="6" name="Speech Bubble: Rectangle with Corners Rounded 5">
            <a:extLst>
              <a:ext uri="{FF2B5EF4-FFF2-40B4-BE49-F238E27FC236}">
                <a16:creationId xmlns:a16="http://schemas.microsoft.com/office/drawing/2014/main" id="{3BA9656E-BD98-C934-9E61-D6C9A7EB8C8C}"/>
              </a:ext>
            </a:extLst>
          </p:cNvPr>
          <p:cNvSpPr/>
          <p:nvPr/>
        </p:nvSpPr>
        <p:spPr>
          <a:xfrm flipH="1">
            <a:off x="7029395" y="1508665"/>
            <a:ext cx="3362329" cy="811298"/>
          </a:xfrm>
          <a:custGeom>
            <a:avLst/>
            <a:gdLst>
              <a:gd name="connsiteX0" fmla="*/ 0 w 3362329"/>
              <a:gd name="connsiteY0" fmla="*/ 135219 h 811298"/>
              <a:gd name="connsiteX1" fmla="*/ 135219 w 3362329"/>
              <a:gd name="connsiteY1" fmla="*/ 0 h 811298"/>
              <a:gd name="connsiteX2" fmla="*/ 560388 w 3362329"/>
              <a:gd name="connsiteY2" fmla="*/ 0 h 811298"/>
              <a:gd name="connsiteX3" fmla="*/ 560388 w 3362329"/>
              <a:gd name="connsiteY3" fmla="*/ 0 h 811298"/>
              <a:gd name="connsiteX4" fmla="*/ 1400970 w 3362329"/>
              <a:gd name="connsiteY4" fmla="*/ 0 h 811298"/>
              <a:gd name="connsiteX5" fmla="*/ 3227110 w 3362329"/>
              <a:gd name="connsiteY5" fmla="*/ 0 h 811298"/>
              <a:gd name="connsiteX6" fmla="*/ 3362329 w 3362329"/>
              <a:gd name="connsiteY6" fmla="*/ 135219 h 811298"/>
              <a:gd name="connsiteX7" fmla="*/ 3362329 w 3362329"/>
              <a:gd name="connsiteY7" fmla="*/ 473257 h 811298"/>
              <a:gd name="connsiteX8" fmla="*/ 3362329 w 3362329"/>
              <a:gd name="connsiteY8" fmla="*/ 473257 h 811298"/>
              <a:gd name="connsiteX9" fmla="*/ 3362329 w 3362329"/>
              <a:gd name="connsiteY9" fmla="*/ 676082 h 811298"/>
              <a:gd name="connsiteX10" fmla="*/ 3362329 w 3362329"/>
              <a:gd name="connsiteY10" fmla="*/ 676079 h 811298"/>
              <a:gd name="connsiteX11" fmla="*/ 3227110 w 3362329"/>
              <a:gd name="connsiteY11" fmla="*/ 811298 h 811298"/>
              <a:gd name="connsiteX12" fmla="*/ 1400970 w 3362329"/>
              <a:gd name="connsiteY12" fmla="*/ 811298 h 811298"/>
              <a:gd name="connsiteX13" fmla="*/ 317538 w 3362329"/>
              <a:gd name="connsiteY13" fmla="*/ 1181299 h 811298"/>
              <a:gd name="connsiteX14" fmla="*/ 560388 w 3362329"/>
              <a:gd name="connsiteY14" fmla="*/ 811298 h 811298"/>
              <a:gd name="connsiteX15" fmla="*/ 135219 w 3362329"/>
              <a:gd name="connsiteY15" fmla="*/ 811298 h 811298"/>
              <a:gd name="connsiteX16" fmla="*/ 0 w 3362329"/>
              <a:gd name="connsiteY16" fmla="*/ 676079 h 811298"/>
              <a:gd name="connsiteX17" fmla="*/ 0 w 3362329"/>
              <a:gd name="connsiteY17" fmla="*/ 676082 h 811298"/>
              <a:gd name="connsiteX18" fmla="*/ 0 w 3362329"/>
              <a:gd name="connsiteY18" fmla="*/ 473257 h 811298"/>
              <a:gd name="connsiteX19" fmla="*/ 0 w 3362329"/>
              <a:gd name="connsiteY19" fmla="*/ 473257 h 811298"/>
              <a:gd name="connsiteX20" fmla="*/ 0 w 3362329"/>
              <a:gd name="connsiteY20" fmla="*/ 135219 h 81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2329" h="811298" fill="none" extrusionOk="0">
                <a:moveTo>
                  <a:pt x="0" y="135219"/>
                </a:moveTo>
                <a:cubicBezTo>
                  <a:pt x="-1773" y="56862"/>
                  <a:pt x="60238" y="2460"/>
                  <a:pt x="135219" y="0"/>
                </a:cubicBezTo>
                <a:cubicBezTo>
                  <a:pt x="198702" y="8179"/>
                  <a:pt x="359664" y="36570"/>
                  <a:pt x="560388" y="0"/>
                </a:cubicBezTo>
                <a:lnTo>
                  <a:pt x="560388" y="0"/>
                </a:lnTo>
                <a:cubicBezTo>
                  <a:pt x="855179" y="12032"/>
                  <a:pt x="1128630" y="-57345"/>
                  <a:pt x="1400970" y="0"/>
                </a:cubicBezTo>
                <a:cubicBezTo>
                  <a:pt x="2018617" y="33001"/>
                  <a:pt x="2560846" y="-64244"/>
                  <a:pt x="3227110" y="0"/>
                </a:cubicBezTo>
                <a:cubicBezTo>
                  <a:pt x="3290766" y="-1790"/>
                  <a:pt x="3356536" y="60067"/>
                  <a:pt x="3362329" y="135219"/>
                </a:cubicBezTo>
                <a:cubicBezTo>
                  <a:pt x="3378912" y="279626"/>
                  <a:pt x="3352482" y="398049"/>
                  <a:pt x="3362329" y="473257"/>
                </a:cubicBezTo>
                <a:lnTo>
                  <a:pt x="3362329" y="473257"/>
                </a:lnTo>
                <a:cubicBezTo>
                  <a:pt x="3366097" y="559188"/>
                  <a:pt x="3355129" y="578562"/>
                  <a:pt x="3362329" y="676082"/>
                </a:cubicBezTo>
                <a:lnTo>
                  <a:pt x="3362329" y="676079"/>
                </a:lnTo>
                <a:cubicBezTo>
                  <a:pt x="3368045" y="756228"/>
                  <a:pt x="3294837" y="810213"/>
                  <a:pt x="3227110" y="811298"/>
                </a:cubicBezTo>
                <a:cubicBezTo>
                  <a:pt x="2577627" y="965318"/>
                  <a:pt x="1723291" y="825095"/>
                  <a:pt x="1400970" y="811298"/>
                </a:cubicBezTo>
                <a:cubicBezTo>
                  <a:pt x="1098948" y="889862"/>
                  <a:pt x="796034" y="964787"/>
                  <a:pt x="317538" y="1181299"/>
                </a:cubicBezTo>
                <a:cubicBezTo>
                  <a:pt x="322847" y="1127329"/>
                  <a:pt x="531097" y="875966"/>
                  <a:pt x="560388" y="811298"/>
                </a:cubicBezTo>
                <a:cubicBezTo>
                  <a:pt x="414861" y="826207"/>
                  <a:pt x="237787" y="797635"/>
                  <a:pt x="135219" y="811298"/>
                </a:cubicBezTo>
                <a:cubicBezTo>
                  <a:pt x="60600" y="808673"/>
                  <a:pt x="899" y="750785"/>
                  <a:pt x="0" y="676079"/>
                </a:cubicBezTo>
                <a:lnTo>
                  <a:pt x="0" y="676082"/>
                </a:lnTo>
                <a:cubicBezTo>
                  <a:pt x="-17813" y="644217"/>
                  <a:pt x="-1530" y="572875"/>
                  <a:pt x="0" y="473257"/>
                </a:cubicBezTo>
                <a:lnTo>
                  <a:pt x="0" y="473257"/>
                </a:lnTo>
                <a:cubicBezTo>
                  <a:pt x="-5973" y="337524"/>
                  <a:pt x="15196" y="220837"/>
                  <a:pt x="0" y="135219"/>
                </a:cubicBezTo>
                <a:close/>
              </a:path>
              <a:path w="3362329" h="811298" stroke="0" extrusionOk="0">
                <a:moveTo>
                  <a:pt x="0" y="135219"/>
                </a:moveTo>
                <a:cubicBezTo>
                  <a:pt x="6188" y="58057"/>
                  <a:pt x="59109" y="70"/>
                  <a:pt x="135219" y="0"/>
                </a:cubicBezTo>
                <a:cubicBezTo>
                  <a:pt x="344702" y="-31303"/>
                  <a:pt x="514708" y="36881"/>
                  <a:pt x="560388" y="0"/>
                </a:cubicBezTo>
                <a:lnTo>
                  <a:pt x="560388" y="0"/>
                </a:lnTo>
                <a:cubicBezTo>
                  <a:pt x="858527" y="73827"/>
                  <a:pt x="1054315" y="38301"/>
                  <a:pt x="1400970" y="0"/>
                </a:cubicBezTo>
                <a:cubicBezTo>
                  <a:pt x="2022188" y="112863"/>
                  <a:pt x="2968621" y="79448"/>
                  <a:pt x="3227110" y="0"/>
                </a:cubicBezTo>
                <a:cubicBezTo>
                  <a:pt x="3294199" y="4230"/>
                  <a:pt x="3371001" y="60024"/>
                  <a:pt x="3362329" y="135219"/>
                </a:cubicBezTo>
                <a:cubicBezTo>
                  <a:pt x="3368958" y="233003"/>
                  <a:pt x="3379548" y="343386"/>
                  <a:pt x="3362329" y="473257"/>
                </a:cubicBezTo>
                <a:lnTo>
                  <a:pt x="3362329" y="473257"/>
                </a:lnTo>
                <a:cubicBezTo>
                  <a:pt x="3359938" y="570603"/>
                  <a:pt x="3359632" y="625270"/>
                  <a:pt x="3362329" y="676082"/>
                </a:cubicBezTo>
                <a:lnTo>
                  <a:pt x="3362329" y="676079"/>
                </a:lnTo>
                <a:cubicBezTo>
                  <a:pt x="3364339" y="747210"/>
                  <a:pt x="3310738" y="820648"/>
                  <a:pt x="3227110" y="811298"/>
                </a:cubicBezTo>
                <a:cubicBezTo>
                  <a:pt x="2338622" y="790556"/>
                  <a:pt x="2017295" y="907107"/>
                  <a:pt x="1400970" y="811298"/>
                </a:cubicBezTo>
                <a:cubicBezTo>
                  <a:pt x="978159" y="1033824"/>
                  <a:pt x="710737" y="1128706"/>
                  <a:pt x="317538" y="1181299"/>
                </a:cubicBezTo>
                <a:cubicBezTo>
                  <a:pt x="400862" y="1071539"/>
                  <a:pt x="497361" y="862317"/>
                  <a:pt x="560388" y="811298"/>
                </a:cubicBezTo>
                <a:cubicBezTo>
                  <a:pt x="466074" y="807803"/>
                  <a:pt x="313566" y="797677"/>
                  <a:pt x="135219" y="811298"/>
                </a:cubicBezTo>
                <a:cubicBezTo>
                  <a:pt x="62350" y="811870"/>
                  <a:pt x="2162" y="758933"/>
                  <a:pt x="0" y="676079"/>
                </a:cubicBezTo>
                <a:lnTo>
                  <a:pt x="0" y="676082"/>
                </a:lnTo>
                <a:cubicBezTo>
                  <a:pt x="-7909" y="611769"/>
                  <a:pt x="3716" y="534860"/>
                  <a:pt x="0" y="473257"/>
                </a:cubicBezTo>
                <a:lnTo>
                  <a:pt x="0" y="473257"/>
                </a:lnTo>
                <a:cubicBezTo>
                  <a:pt x="12130" y="392845"/>
                  <a:pt x="-9155" y="292900"/>
                  <a:pt x="0" y="135219"/>
                </a:cubicBezTo>
                <a:close/>
              </a:path>
            </a:pathLst>
          </a:custGeom>
          <a:solidFill>
            <a:srgbClr val="FFCCCC"/>
          </a:solidFill>
          <a:ln w="38100">
            <a:solidFill>
              <a:srgbClr val="C00000"/>
            </a:solidFill>
            <a:extLst>
              <a:ext uri="{C807C97D-BFC1-408E-A445-0C87EB9F89A2}">
                <ask:lineSketchStyleProps xmlns:ask="http://schemas.microsoft.com/office/drawing/2018/sketchyshapes" sd="2287542700">
                  <a:prstGeom prst="wedgeRoundRectCallout">
                    <a:avLst>
                      <a:gd name="adj1" fmla="val -40556"/>
                      <a:gd name="adj2" fmla="val 95606"/>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t>6 000</a:t>
            </a:r>
          </a:p>
        </p:txBody>
      </p:sp>
      <p:sp>
        <p:nvSpPr>
          <p:cNvPr id="7" name="Rectangle: Rounded Corners 6">
            <a:extLst>
              <a:ext uri="{FF2B5EF4-FFF2-40B4-BE49-F238E27FC236}">
                <a16:creationId xmlns:a16="http://schemas.microsoft.com/office/drawing/2014/main" id="{E34C2C87-B72B-2628-1E10-A093F9C9BA5F}"/>
              </a:ext>
            </a:extLst>
          </p:cNvPr>
          <p:cNvSpPr/>
          <p:nvPr/>
        </p:nvSpPr>
        <p:spPr>
          <a:xfrm>
            <a:off x="3756543" y="3958184"/>
            <a:ext cx="4954016" cy="944884"/>
          </a:xfrm>
          <a:custGeom>
            <a:avLst/>
            <a:gdLst>
              <a:gd name="connsiteX0" fmla="*/ 0 w 4954016"/>
              <a:gd name="connsiteY0" fmla="*/ 157484 h 944884"/>
              <a:gd name="connsiteX1" fmla="*/ 157484 w 4954016"/>
              <a:gd name="connsiteY1" fmla="*/ 0 h 944884"/>
              <a:gd name="connsiteX2" fmla="*/ 773815 w 4954016"/>
              <a:gd name="connsiteY2" fmla="*/ 0 h 944884"/>
              <a:gd name="connsiteX3" fmla="*/ 1529317 w 4954016"/>
              <a:gd name="connsiteY3" fmla="*/ 0 h 944884"/>
              <a:gd name="connsiteX4" fmla="*/ 2238428 w 4954016"/>
              <a:gd name="connsiteY4" fmla="*/ 0 h 944884"/>
              <a:gd name="connsiteX5" fmla="*/ 2901150 w 4954016"/>
              <a:gd name="connsiteY5" fmla="*/ 0 h 944884"/>
              <a:gd name="connsiteX6" fmla="*/ 3610261 w 4954016"/>
              <a:gd name="connsiteY6" fmla="*/ 0 h 944884"/>
              <a:gd name="connsiteX7" fmla="*/ 4133811 w 4954016"/>
              <a:gd name="connsiteY7" fmla="*/ 0 h 944884"/>
              <a:gd name="connsiteX8" fmla="*/ 4796532 w 4954016"/>
              <a:gd name="connsiteY8" fmla="*/ 0 h 944884"/>
              <a:gd name="connsiteX9" fmla="*/ 4954016 w 4954016"/>
              <a:gd name="connsiteY9" fmla="*/ 157484 h 944884"/>
              <a:gd name="connsiteX10" fmla="*/ 4954016 w 4954016"/>
              <a:gd name="connsiteY10" fmla="*/ 787400 h 944884"/>
              <a:gd name="connsiteX11" fmla="*/ 4796532 w 4954016"/>
              <a:gd name="connsiteY11" fmla="*/ 944884 h 944884"/>
              <a:gd name="connsiteX12" fmla="*/ 4272982 w 4954016"/>
              <a:gd name="connsiteY12" fmla="*/ 944884 h 944884"/>
              <a:gd name="connsiteX13" fmla="*/ 3563871 w 4954016"/>
              <a:gd name="connsiteY13" fmla="*/ 944884 h 944884"/>
              <a:gd name="connsiteX14" fmla="*/ 2854759 w 4954016"/>
              <a:gd name="connsiteY14" fmla="*/ 944884 h 944884"/>
              <a:gd name="connsiteX15" fmla="*/ 2192038 w 4954016"/>
              <a:gd name="connsiteY15" fmla="*/ 944884 h 944884"/>
              <a:gd name="connsiteX16" fmla="*/ 1436536 w 4954016"/>
              <a:gd name="connsiteY16" fmla="*/ 944884 h 944884"/>
              <a:gd name="connsiteX17" fmla="*/ 866596 w 4954016"/>
              <a:gd name="connsiteY17" fmla="*/ 944884 h 944884"/>
              <a:gd name="connsiteX18" fmla="*/ 157484 w 4954016"/>
              <a:gd name="connsiteY18" fmla="*/ 944884 h 944884"/>
              <a:gd name="connsiteX19" fmla="*/ 0 w 4954016"/>
              <a:gd name="connsiteY19" fmla="*/ 787400 h 944884"/>
              <a:gd name="connsiteX20" fmla="*/ 0 w 4954016"/>
              <a:gd name="connsiteY20" fmla="*/ 157484 h 94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4016" h="944884" fill="none" extrusionOk="0">
                <a:moveTo>
                  <a:pt x="0" y="157484"/>
                </a:moveTo>
                <a:cubicBezTo>
                  <a:pt x="9595" y="89427"/>
                  <a:pt x="77445" y="2789"/>
                  <a:pt x="157484" y="0"/>
                </a:cubicBezTo>
                <a:cubicBezTo>
                  <a:pt x="359580" y="-5551"/>
                  <a:pt x="514462" y="23471"/>
                  <a:pt x="773815" y="0"/>
                </a:cubicBezTo>
                <a:cubicBezTo>
                  <a:pt x="1033168" y="-23471"/>
                  <a:pt x="1163910" y="34778"/>
                  <a:pt x="1529317" y="0"/>
                </a:cubicBezTo>
                <a:cubicBezTo>
                  <a:pt x="1894724" y="-34778"/>
                  <a:pt x="1965534" y="-21169"/>
                  <a:pt x="2238428" y="0"/>
                </a:cubicBezTo>
                <a:cubicBezTo>
                  <a:pt x="2511322" y="21169"/>
                  <a:pt x="2688393" y="3402"/>
                  <a:pt x="2901150" y="0"/>
                </a:cubicBezTo>
                <a:cubicBezTo>
                  <a:pt x="3113907" y="-3402"/>
                  <a:pt x="3313969" y="24442"/>
                  <a:pt x="3610261" y="0"/>
                </a:cubicBezTo>
                <a:cubicBezTo>
                  <a:pt x="3906553" y="-24442"/>
                  <a:pt x="3877274" y="15875"/>
                  <a:pt x="4133811" y="0"/>
                </a:cubicBezTo>
                <a:cubicBezTo>
                  <a:pt x="4390348" y="-15875"/>
                  <a:pt x="4472172" y="20757"/>
                  <a:pt x="4796532" y="0"/>
                </a:cubicBezTo>
                <a:cubicBezTo>
                  <a:pt x="4874355" y="-230"/>
                  <a:pt x="4968409" y="71469"/>
                  <a:pt x="4954016" y="157484"/>
                </a:cubicBezTo>
                <a:cubicBezTo>
                  <a:pt x="4939965" y="413134"/>
                  <a:pt x="4976730" y="565439"/>
                  <a:pt x="4954016" y="787400"/>
                </a:cubicBezTo>
                <a:cubicBezTo>
                  <a:pt x="4951413" y="867311"/>
                  <a:pt x="4869848" y="928224"/>
                  <a:pt x="4796532" y="944884"/>
                </a:cubicBezTo>
                <a:cubicBezTo>
                  <a:pt x="4630896" y="950816"/>
                  <a:pt x="4453102" y="958075"/>
                  <a:pt x="4272982" y="944884"/>
                </a:cubicBezTo>
                <a:cubicBezTo>
                  <a:pt x="4092862" y="931694"/>
                  <a:pt x="3841656" y="909538"/>
                  <a:pt x="3563871" y="944884"/>
                </a:cubicBezTo>
                <a:cubicBezTo>
                  <a:pt x="3286086" y="980230"/>
                  <a:pt x="3136532" y="921856"/>
                  <a:pt x="2854759" y="944884"/>
                </a:cubicBezTo>
                <a:cubicBezTo>
                  <a:pt x="2572986" y="967912"/>
                  <a:pt x="2347684" y="971035"/>
                  <a:pt x="2192038" y="944884"/>
                </a:cubicBezTo>
                <a:cubicBezTo>
                  <a:pt x="2036392" y="918733"/>
                  <a:pt x="1720250" y="922208"/>
                  <a:pt x="1436536" y="944884"/>
                </a:cubicBezTo>
                <a:cubicBezTo>
                  <a:pt x="1152822" y="967560"/>
                  <a:pt x="993619" y="947069"/>
                  <a:pt x="866596" y="944884"/>
                </a:cubicBezTo>
                <a:cubicBezTo>
                  <a:pt x="739573" y="942699"/>
                  <a:pt x="351521" y="916611"/>
                  <a:pt x="157484" y="944884"/>
                </a:cubicBezTo>
                <a:cubicBezTo>
                  <a:pt x="71600" y="937074"/>
                  <a:pt x="-9645" y="882745"/>
                  <a:pt x="0" y="787400"/>
                </a:cubicBezTo>
                <a:cubicBezTo>
                  <a:pt x="-26833" y="580903"/>
                  <a:pt x="-22294" y="288703"/>
                  <a:pt x="0" y="157484"/>
                </a:cubicBezTo>
                <a:close/>
              </a:path>
              <a:path w="4954016" h="944884" stroke="0" extrusionOk="0">
                <a:moveTo>
                  <a:pt x="0" y="157484"/>
                </a:moveTo>
                <a:cubicBezTo>
                  <a:pt x="-6363" y="78551"/>
                  <a:pt x="58306" y="318"/>
                  <a:pt x="157484" y="0"/>
                </a:cubicBezTo>
                <a:cubicBezTo>
                  <a:pt x="283224" y="6142"/>
                  <a:pt x="540611" y="12167"/>
                  <a:pt x="727424" y="0"/>
                </a:cubicBezTo>
                <a:cubicBezTo>
                  <a:pt x="914237" y="-12167"/>
                  <a:pt x="1033559" y="-2011"/>
                  <a:pt x="1297364" y="0"/>
                </a:cubicBezTo>
                <a:cubicBezTo>
                  <a:pt x="1561169" y="2011"/>
                  <a:pt x="1681895" y="-2"/>
                  <a:pt x="2052866" y="0"/>
                </a:cubicBezTo>
                <a:cubicBezTo>
                  <a:pt x="2423837" y="2"/>
                  <a:pt x="2462454" y="-19355"/>
                  <a:pt x="2669197" y="0"/>
                </a:cubicBezTo>
                <a:cubicBezTo>
                  <a:pt x="2875940" y="19355"/>
                  <a:pt x="3054517" y="8113"/>
                  <a:pt x="3378309" y="0"/>
                </a:cubicBezTo>
                <a:cubicBezTo>
                  <a:pt x="3702101" y="-8113"/>
                  <a:pt x="3828509" y="1741"/>
                  <a:pt x="3948249" y="0"/>
                </a:cubicBezTo>
                <a:cubicBezTo>
                  <a:pt x="4067989" y="-1741"/>
                  <a:pt x="4387378" y="29499"/>
                  <a:pt x="4796532" y="0"/>
                </a:cubicBezTo>
                <a:cubicBezTo>
                  <a:pt x="4875456" y="-14808"/>
                  <a:pt x="4947784" y="66007"/>
                  <a:pt x="4954016" y="157484"/>
                </a:cubicBezTo>
                <a:cubicBezTo>
                  <a:pt x="4961034" y="319296"/>
                  <a:pt x="4985003" y="620562"/>
                  <a:pt x="4954016" y="787400"/>
                </a:cubicBezTo>
                <a:cubicBezTo>
                  <a:pt x="4962277" y="875780"/>
                  <a:pt x="4878860" y="962429"/>
                  <a:pt x="4796532" y="944884"/>
                </a:cubicBezTo>
                <a:cubicBezTo>
                  <a:pt x="4603376" y="947609"/>
                  <a:pt x="4301617" y="932756"/>
                  <a:pt x="4087420" y="944884"/>
                </a:cubicBezTo>
                <a:cubicBezTo>
                  <a:pt x="3873223" y="957012"/>
                  <a:pt x="3759318" y="938167"/>
                  <a:pt x="3471090" y="944884"/>
                </a:cubicBezTo>
                <a:cubicBezTo>
                  <a:pt x="3182862" y="951602"/>
                  <a:pt x="3065222" y="940979"/>
                  <a:pt x="2854759" y="944884"/>
                </a:cubicBezTo>
                <a:cubicBezTo>
                  <a:pt x="2644296" y="948789"/>
                  <a:pt x="2534350" y="931490"/>
                  <a:pt x="2238428" y="944884"/>
                </a:cubicBezTo>
                <a:cubicBezTo>
                  <a:pt x="1942506" y="958278"/>
                  <a:pt x="1693969" y="952320"/>
                  <a:pt x="1482926" y="944884"/>
                </a:cubicBezTo>
                <a:cubicBezTo>
                  <a:pt x="1271883" y="937448"/>
                  <a:pt x="1086659" y="948568"/>
                  <a:pt x="912986" y="944884"/>
                </a:cubicBezTo>
                <a:cubicBezTo>
                  <a:pt x="739313" y="941200"/>
                  <a:pt x="311670" y="907902"/>
                  <a:pt x="157484" y="944884"/>
                </a:cubicBezTo>
                <a:cubicBezTo>
                  <a:pt x="69120" y="949289"/>
                  <a:pt x="2701" y="875085"/>
                  <a:pt x="0" y="787400"/>
                </a:cubicBezTo>
                <a:cubicBezTo>
                  <a:pt x="-20340" y="519319"/>
                  <a:pt x="-5612" y="432484"/>
                  <a:pt x="0" y="15748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000" b="1" dirty="0">
                <a:solidFill>
                  <a:srgbClr val="002060"/>
                </a:solidFill>
                <a:latin typeface="+mj-lt"/>
              </a:rPr>
              <a:t>6 000</a:t>
            </a:r>
          </a:p>
        </p:txBody>
      </p:sp>
    </p:spTree>
    <p:extLst>
      <p:ext uri="{BB962C8B-B14F-4D97-AF65-F5344CB8AC3E}">
        <p14:creationId xmlns:p14="http://schemas.microsoft.com/office/powerpoint/2010/main" val="233344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32" presetClass="emph" presetSubtype="0" fill="hold" grpId="1" nodeType="withEffect">
                                  <p:stCondLst>
                                    <p:cond delay="0"/>
                                  </p:stCondLst>
                                  <p:childTnLst>
                                    <p:animRot by="120000">
                                      <p:cBhvr>
                                        <p:cTn id="38" dur="100" fill="hold">
                                          <p:stCondLst>
                                            <p:cond delay="0"/>
                                          </p:stCondLst>
                                        </p:cTn>
                                        <p:tgtEl>
                                          <p:spTgt spid="7"/>
                                        </p:tgtEl>
                                        <p:attrNameLst>
                                          <p:attrName>r</p:attrName>
                                        </p:attrNameLst>
                                      </p:cBhvr>
                                    </p:animRot>
                                    <p:animRot by="-240000">
                                      <p:cBhvr>
                                        <p:cTn id="39" dur="200" fill="hold">
                                          <p:stCondLst>
                                            <p:cond delay="200"/>
                                          </p:stCondLst>
                                        </p:cTn>
                                        <p:tgtEl>
                                          <p:spTgt spid="7"/>
                                        </p:tgtEl>
                                        <p:attrNameLst>
                                          <p:attrName>r</p:attrName>
                                        </p:attrNameLst>
                                      </p:cBhvr>
                                    </p:animRot>
                                    <p:animRot by="240000">
                                      <p:cBhvr>
                                        <p:cTn id="40" dur="200" fill="hold">
                                          <p:stCondLst>
                                            <p:cond delay="400"/>
                                          </p:stCondLst>
                                        </p:cTn>
                                        <p:tgtEl>
                                          <p:spTgt spid="7"/>
                                        </p:tgtEl>
                                        <p:attrNameLst>
                                          <p:attrName>r</p:attrName>
                                        </p:attrNameLst>
                                      </p:cBhvr>
                                    </p:animRot>
                                    <p:animRot by="-240000">
                                      <p:cBhvr>
                                        <p:cTn id="41" dur="200" fill="hold">
                                          <p:stCondLst>
                                            <p:cond delay="600"/>
                                          </p:stCondLst>
                                        </p:cTn>
                                        <p:tgtEl>
                                          <p:spTgt spid="7"/>
                                        </p:tgtEl>
                                        <p:attrNameLst>
                                          <p:attrName>r</p:attrName>
                                        </p:attrNameLst>
                                      </p:cBhvr>
                                    </p:animRot>
                                    <p:animRot by="120000">
                                      <p:cBhvr>
                                        <p:cTn id="4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P spid="6" grpId="0" animBg="1"/>
      <p:bldP spid="7" grpId="0" animBg="1"/>
      <p:bldP spid="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62&quot;/&gt;&lt;/object&gt;&lt;object type=&quot;3&quot; unique_id=&quot;10006&quot;&gt;&lt;property id=&quot;20148&quot; value=&quot;5&quot;/&gt;&lt;property id=&quot;20300&quot; value=&quot;Slide 4&quot;/&gt;&lt;property id=&quot;20307&quot; value=&quot;261&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59&quot;/&gt;&lt;/object&gt;&lt;object type=&quot;3&quot; unique_id=&quot;10009&quot;&gt;&lt;property id=&quot;20148&quot; value=&quot;5&quot;/&gt;&lt;property id=&quot;20300&quot; value=&quot;Slide 7&quot;/&gt;&lt;property id=&quot;20307&quot; value=&quot;258&quot;/&gt;&lt;/object&gt;&lt;/object&gt;&lt;object type=&quot;8&quot; unique_id=&quot;10018&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2284</TotalTime>
  <Words>1417</Words>
  <Application>Microsoft Office PowerPoint</Application>
  <PresentationFormat>Widescreen</PresentationFormat>
  <Paragraphs>246</Paragraphs>
  <Slides>42</Slides>
  <Notes>12</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#9Slide05 SVNClementine</vt:lpstr>
      <vt:lpstr>Arial</vt:lpstr>
      <vt:lpstr>Calibri</vt:lpstr>
      <vt:lpstr>iCiel Ciaobella</vt:lpstr>
      <vt:lpstr>iCiel Crocante</vt:lpstr>
      <vt:lpstr>SVN-Hole Hearted</vt:lpstr>
      <vt:lpstr>SVN-Poky's</vt:lpstr>
      <vt:lpstr>Times New Roman</vt:lpstr>
      <vt:lpstr>UTM Cookies</vt:lpstr>
      <vt:lpstr>UTM Edwardian</vt:lpstr>
      <vt:lpstr>UVN Banh Mi</vt:lpstr>
      <vt:lpstr>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Phạm Minh Trường [GV]</cp:lastModifiedBy>
  <cp:revision>53</cp:revision>
  <dcterms:created xsi:type="dcterms:W3CDTF">2020-08-10T08:10:46Z</dcterms:created>
  <dcterms:modified xsi:type="dcterms:W3CDTF">2022-12-28T09:01:27Z</dcterms:modified>
</cp:coreProperties>
</file>